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50406300"/>
  <p:notesSz cx="6858000" cy="9144000"/>
  <p:defaultTextStyle>
    <a:defPPr>
      <a:defRPr lang="es-AR"/>
    </a:defPPr>
    <a:lvl1pPr marL="0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1pPr>
    <a:lvl2pPr marL="2534717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2pPr>
    <a:lvl3pPr marL="5069434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3pPr>
    <a:lvl4pPr marL="7604150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4pPr>
    <a:lvl5pPr marL="10138867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5pPr>
    <a:lvl6pPr marL="12673584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6pPr>
    <a:lvl7pPr marL="15208301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7pPr>
    <a:lvl8pPr marL="17743018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8pPr>
    <a:lvl9pPr marL="20277734" algn="l" defTabSz="5069434" rtl="0" eaLnBrk="1" latinLnBrk="0" hangingPunct="1">
      <a:defRPr sz="10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0" d="100"/>
          <a:sy n="30" d="100"/>
        </p:scale>
        <p:origin x="-1968" y="72"/>
      </p:cViewPr>
      <p:guideLst>
        <p:guide orient="horz" pos="15876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6" y="15658634"/>
            <a:ext cx="24483060" cy="1080468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0" y="28563570"/>
            <a:ext cx="20162520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34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69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04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138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673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208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743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277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28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98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746471" y="2695343"/>
            <a:ext cx="3645454" cy="5733716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0102" y="2695343"/>
            <a:ext cx="10456309" cy="573371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561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634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8" y="32390717"/>
            <a:ext cx="24483060" cy="10011251"/>
          </a:xfrm>
        </p:spPr>
        <p:txBody>
          <a:bodyPr anchor="t"/>
          <a:lstStyle>
            <a:lvl1pPr algn="l">
              <a:defRPr sz="22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8" y="21364347"/>
            <a:ext cx="24483060" cy="11026373"/>
          </a:xfrm>
        </p:spPr>
        <p:txBody>
          <a:bodyPr anchor="b"/>
          <a:lstStyle>
            <a:lvl1pPr marL="0" indent="0">
              <a:buNone/>
              <a:defRPr sz="11100">
                <a:solidFill>
                  <a:schemeClr val="tx1">
                    <a:tint val="75000"/>
                  </a:schemeClr>
                </a:solidFill>
              </a:defRPr>
            </a:lvl1pPr>
            <a:lvl2pPr marL="2534717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2pPr>
            <a:lvl3pPr marL="5069434" indent="0">
              <a:buNone/>
              <a:defRPr sz="8900">
                <a:solidFill>
                  <a:schemeClr val="tx1">
                    <a:tint val="75000"/>
                  </a:schemeClr>
                </a:solidFill>
              </a:defRPr>
            </a:lvl3pPr>
            <a:lvl4pPr marL="760415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138867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673584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208301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74301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277734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319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0101" y="15681963"/>
            <a:ext cx="7050882" cy="44350549"/>
          </a:xfrm>
        </p:spPr>
        <p:txBody>
          <a:bodyPr/>
          <a:lstStyle>
            <a:lvl1pPr>
              <a:defRPr sz="15500"/>
            </a:lvl1pPr>
            <a:lvl2pPr>
              <a:defRPr sz="13300"/>
            </a:lvl2pPr>
            <a:lvl3pPr>
              <a:defRPr sz="111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341043" y="15681963"/>
            <a:ext cx="7050882" cy="44350549"/>
          </a:xfrm>
        </p:spPr>
        <p:txBody>
          <a:bodyPr/>
          <a:lstStyle>
            <a:lvl1pPr>
              <a:defRPr sz="15500"/>
            </a:lvl1pPr>
            <a:lvl2pPr>
              <a:defRPr sz="13300"/>
            </a:lvl2pPr>
            <a:lvl3pPr>
              <a:defRPr sz="111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860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0" y="2018589"/>
            <a:ext cx="25923240" cy="84010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11283079"/>
            <a:ext cx="12726594" cy="4702251"/>
          </a:xfrm>
        </p:spPr>
        <p:txBody>
          <a:bodyPr anchor="b"/>
          <a:lstStyle>
            <a:lvl1pPr marL="0" indent="0">
              <a:buNone/>
              <a:defRPr sz="13300" b="1"/>
            </a:lvl1pPr>
            <a:lvl2pPr marL="2534717" indent="0">
              <a:buNone/>
              <a:defRPr sz="11100" b="1"/>
            </a:lvl2pPr>
            <a:lvl3pPr marL="5069434" indent="0">
              <a:buNone/>
              <a:defRPr sz="10000" b="1"/>
            </a:lvl3pPr>
            <a:lvl4pPr marL="7604150" indent="0">
              <a:buNone/>
              <a:defRPr sz="8900" b="1"/>
            </a:lvl4pPr>
            <a:lvl5pPr marL="10138867" indent="0">
              <a:buNone/>
              <a:defRPr sz="8900" b="1"/>
            </a:lvl5pPr>
            <a:lvl6pPr marL="12673584" indent="0">
              <a:buNone/>
              <a:defRPr sz="8900" b="1"/>
            </a:lvl6pPr>
            <a:lvl7pPr marL="15208301" indent="0">
              <a:buNone/>
              <a:defRPr sz="8900" b="1"/>
            </a:lvl7pPr>
            <a:lvl8pPr marL="17743018" indent="0">
              <a:buNone/>
              <a:defRPr sz="8900" b="1"/>
            </a:lvl8pPr>
            <a:lvl9pPr marL="20277734" indent="0">
              <a:buNone/>
              <a:defRPr sz="8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0" y="15985329"/>
            <a:ext cx="12726594" cy="29041967"/>
          </a:xfrm>
        </p:spPr>
        <p:txBody>
          <a:bodyPr/>
          <a:lstStyle>
            <a:lvl1pPr>
              <a:defRPr sz="13300"/>
            </a:lvl1pPr>
            <a:lvl2pPr>
              <a:defRPr sz="11100"/>
            </a:lvl2pPr>
            <a:lvl3pPr>
              <a:defRPr sz="100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1" y="11283079"/>
            <a:ext cx="12731589" cy="4702251"/>
          </a:xfrm>
        </p:spPr>
        <p:txBody>
          <a:bodyPr anchor="b"/>
          <a:lstStyle>
            <a:lvl1pPr marL="0" indent="0">
              <a:buNone/>
              <a:defRPr sz="13300" b="1"/>
            </a:lvl1pPr>
            <a:lvl2pPr marL="2534717" indent="0">
              <a:buNone/>
              <a:defRPr sz="11100" b="1"/>
            </a:lvl2pPr>
            <a:lvl3pPr marL="5069434" indent="0">
              <a:buNone/>
              <a:defRPr sz="10000" b="1"/>
            </a:lvl3pPr>
            <a:lvl4pPr marL="7604150" indent="0">
              <a:buNone/>
              <a:defRPr sz="8900" b="1"/>
            </a:lvl4pPr>
            <a:lvl5pPr marL="10138867" indent="0">
              <a:buNone/>
              <a:defRPr sz="8900" b="1"/>
            </a:lvl5pPr>
            <a:lvl6pPr marL="12673584" indent="0">
              <a:buNone/>
              <a:defRPr sz="8900" b="1"/>
            </a:lvl6pPr>
            <a:lvl7pPr marL="15208301" indent="0">
              <a:buNone/>
              <a:defRPr sz="8900" b="1"/>
            </a:lvl7pPr>
            <a:lvl8pPr marL="17743018" indent="0">
              <a:buNone/>
              <a:defRPr sz="8900" b="1"/>
            </a:lvl8pPr>
            <a:lvl9pPr marL="20277734" indent="0">
              <a:buNone/>
              <a:defRPr sz="8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1" y="15985329"/>
            <a:ext cx="12731589" cy="29041967"/>
          </a:xfrm>
        </p:spPr>
        <p:txBody>
          <a:bodyPr/>
          <a:lstStyle>
            <a:lvl1pPr>
              <a:defRPr sz="13300"/>
            </a:lvl1pPr>
            <a:lvl2pPr>
              <a:defRPr sz="11100"/>
            </a:lvl2pPr>
            <a:lvl3pPr>
              <a:defRPr sz="100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430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754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009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0" y="2006919"/>
            <a:ext cx="9476186" cy="8541068"/>
          </a:xfrm>
        </p:spPr>
        <p:txBody>
          <a:bodyPr anchor="b"/>
          <a:lstStyle>
            <a:lvl1pPr algn="l">
              <a:defRPr sz="11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13" y="2006922"/>
            <a:ext cx="16102010" cy="43020382"/>
          </a:xfrm>
        </p:spPr>
        <p:txBody>
          <a:bodyPr/>
          <a:lstStyle>
            <a:lvl1pPr>
              <a:defRPr sz="17700"/>
            </a:lvl1pPr>
            <a:lvl2pPr>
              <a:defRPr sz="15500"/>
            </a:lvl2pPr>
            <a:lvl3pPr>
              <a:defRPr sz="13300"/>
            </a:lvl3pPr>
            <a:lvl4pPr>
              <a:defRPr sz="11100"/>
            </a:lvl4pPr>
            <a:lvl5pPr>
              <a:defRPr sz="11100"/>
            </a:lvl5pPr>
            <a:lvl6pPr>
              <a:defRPr sz="11100"/>
            </a:lvl6pPr>
            <a:lvl7pPr>
              <a:defRPr sz="11100"/>
            </a:lvl7pPr>
            <a:lvl8pPr>
              <a:defRPr sz="11100"/>
            </a:lvl8pPr>
            <a:lvl9pPr>
              <a:defRPr sz="1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0" y="10547990"/>
            <a:ext cx="9476186" cy="34479315"/>
          </a:xfrm>
        </p:spPr>
        <p:txBody>
          <a:bodyPr/>
          <a:lstStyle>
            <a:lvl1pPr marL="0" indent="0">
              <a:buNone/>
              <a:defRPr sz="7800"/>
            </a:lvl1pPr>
            <a:lvl2pPr marL="2534717" indent="0">
              <a:buNone/>
              <a:defRPr sz="6700"/>
            </a:lvl2pPr>
            <a:lvl3pPr marL="5069434" indent="0">
              <a:buNone/>
              <a:defRPr sz="5500"/>
            </a:lvl3pPr>
            <a:lvl4pPr marL="7604150" indent="0">
              <a:buNone/>
              <a:defRPr sz="5000"/>
            </a:lvl4pPr>
            <a:lvl5pPr marL="10138867" indent="0">
              <a:buNone/>
              <a:defRPr sz="5000"/>
            </a:lvl5pPr>
            <a:lvl6pPr marL="12673584" indent="0">
              <a:buNone/>
              <a:defRPr sz="5000"/>
            </a:lvl6pPr>
            <a:lvl7pPr marL="15208301" indent="0">
              <a:buNone/>
              <a:defRPr sz="5000"/>
            </a:lvl7pPr>
            <a:lvl8pPr marL="17743018" indent="0">
              <a:buNone/>
              <a:defRPr sz="5000"/>
            </a:lvl8pPr>
            <a:lvl9pPr marL="20277734" indent="0">
              <a:buNone/>
              <a:defRPr sz="5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02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35284413"/>
            <a:ext cx="17282160" cy="4165526"/>
          </a:xfrm>
        </p:spPr>
        <p:txBody>
          <a:bodyPr anchor="b"/>
          <a:lstStyle>
            <a:lvl1pPr algn="l">
              <a:defRPr sz="11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4503894"/>
            <a:ext cx="17282160" cy="30243780"/>
          </a:xfrm>
        </p:spPr>
        <p:txBody>
          <a:bodyPr/>
          <a:lstStyle>
            <a:lvl1pPr marL="0" indent="0">
              <a:buNone/>
              <a:defRPr sz="17700"/>
            </a:lvl1pPr>
            <a:lvl2pPr marL="2534717" indent="0">
              <a:buNone/>
              <a:defRPr sz="15500"/>
            </a:lvl2pPr>
            <a:lvl3pPr marL="5069434" indent="0">
              <a:buNone/>
              <a:defRPr sz="13300"/>
            </a:lvl3pPr>
            <a:lvl4pPr marL="7604150" indent="0">
              <a:buNone/>
              <a:defRPr sz="11100"/>
            </a:lvl4pPr>
            <a:lvl5pPr marL="10138867" indent="0">
              <a:buNone/>
              <a:defRPr sz="11100"/>
            </a:lvl5pPr>
            <a:lvl6pPr marL="12673584" indent="0">
              <a:buNone/>
              <a:defRPr sz="11100"/>
            </a:lvl6pPr>
            <a:lvl7pPr marL="15208301" indent="0">
              <a:buNone/>
              <a:defRPr sz="11100"/>
            </a:lvl7pPr>
            <a:lvl8pPr marL="17743018" indent="0">
              <a:buNone/>
              <a:defRPr sz="11100"/>
            </a:lvl8pPr>
            <a:lvl9pPr marL="20277734" indent="0">
              <a:buNone/>
              <a:defRPr sz="111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39449939"/>
            <a:ext cx="17282160" cy="5915734"/>
          </a:xfrm>
        </p:spPr>
        <p:txBody>
          <a:bodyPr/>
          <a:lstStyle>
            <a:lvl1pPr marL="0" indent="0">
              <a:buNone/>
              <a:defRPr sz="7800"/>
            </a:lvl1pPr>
            <a:lvl2pPr marL="2534717" indent="0">
              <a:buNone/>
              <a:defRPr sz="6700"/>
            </a:lvl2pPr>
            <a:lvl3pPr marL="5069434" indent="0">
              <a:buNone/>
              <a:defRPr sz="5500"/>
            </a:lvl3pPr>
            <a:lvl4pPr marL="7604150" indent="0">
              <a:buNone/>
              <a:defRPr sz="5000"/>
            </a:lvl4pPr>
            <a:lvl5pPr marL="10138867" indent="0">
              <a:buNone/>
              <a:defRPr sz="5000"/>
            </a:lvl5pPr>
            <a:lvl6pPr marL="12673584" indent="0">
              <a:buNone/>
              <a:defRPr sz="5000"/>
            </a:lvl6pPr>
            <a:lvl7pPr marL="15208301" indent="0">
              <a:buNone/>
              <a:defRPr sz="5000"/>
            </a:lvl7pPr>
            <a:lvl8pPr marL="17743018" indent="0">
              <a:buNone/>
              <a:defRPr sz="5000"/>
            </a:lvl8pPr>
            <a:lvl9pPr marL="20277734" indent="0">
              <a:buNone/>
              <a:defRPr sz="5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160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180" y="2018589"/>
            <a:ext cx="25923240" cy="8401050"/>
          </a:xfrm>
          <a:prstGeom prst="rect">
            <a:avLst/>
          </a:prstGeom>
        </p:spPr>
        <p:txBody>
          <a:bodyPr vert="horz" lIns="506943" tIns="253472" rIns="506943" bIns="253472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11761478"/>
            <a:ext cx="25923240" cy="33265826"/>
          </a:xfrm>
          <a:prstGeom prst="rect">
            <a:avLst/>
          </a:prstGeom>
        </p:spPr>
        <p:txBody>
          <a:bodyPr vert="horz" lIns="506943" tIns="253472" rIns="506943" bIns="253472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180" y="46719179"/>
            <a:ext cx="6720840" cy="2683667"/>
          </a:xfrm>
          <a:prstGeom prst="rect">
            <a:avLst/>
          </a:prstGeom>
        </p:spPr>
        <p:txBody>
          <a:bodyPr vert="horz" lIns="506943" tIns="253472" rIns="506943" bIns="253472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E4518-4BB5-427E-8EEF-70FD09655B56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1236" y="46719179"/>
            <a:ext cx="9121140" cy="2683667"/>
          </a:xfrm>
          <a:prstGeom prst="rect">
            <a:avLst/>
          </a:prstGeom>
        </p:spPr>
        <p:txBody>
          <a:bodyPr vert="horz" lIns="506943" tIns="253472" rIns="506943" bIns="253472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580" y="46719179"/>
            <a:ext cx="6720840" cy="2683667"/>
          </a:xfrm>
          <a:prstGeom prst="rect">
            <a:avLst/>
          </a:prstGeom>
        </p:spPr>
        <p:txBody>
          <a:bodyPr vert="horz" lIns="506943" tIns="253472" rIns="506943" bIns="253472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F73F6-2177-457B-A13A-A7EB9321FA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025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69434" rtl="0" eaLnBrk="1" latinLnBrk="0" hangingPunct="1">
        <a:spcBef>
          <a:spcPct val="0"/>
        </a:spcBef>
        <a:buNone/>
        <a:defRPr sz="2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1038" indent="-1901038" algn="l" defTabSz="5069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00" kern="1200">
          <a:solidFill>
            <a:schemeClr val="tx1"/>
          </a:solidFill>
          <a:latin typeface="+mn-lt"/>
          <a:ea typeface="+mn-ea"/>
          <a:cs typeface="+mn-cs"/>
        </a:defRPr>
      </a:lvl1pPr>
      <a:lvl2pPr marL="4118915" indent="-1584198" algn="l" defTabSz="506943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500" kern="1200">
          <a:solidFill>
            <a:schemeClr val="tx1"/>
          </a:solidFill>
          <a:latin typeface="+mn-lt"/>
          <a:ea typeface="+mn-ea"/>
          <a:cs typeface="+mn-cs"/>
        </a:defRPr>
      </a:lvl2pPr>
      <a:lvl3pPr marL="6336792" indent="-1267358" algn="l" defTabSz="5069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13300" kern="1200">
          <a:solidFill>
            <a:schemeClr val="tx1"/>
          </a:solidFill>
          <a:latin typeface="+mn-lt"/>
          <a:ea typeface="+mn-ea"/>
          <a:cs typeface="+mn-cs"/>
        </a:defRPr>
      </a:lvl3pPr>
      <a:lvl4pPr marL="8871509" indent="-1267358" algn="l" defTabSz="5069434" rtl="0" eaLnBrk="1" latinLnBrk="0" hangingPunct="1">
        <a:spcBef>
          <a:spcPct val="20000"/>
        </a:spcBef>
        <a:buFont typeface="Arial" panose="020B0604020202020204" pitchFamily="34" charset="0"/>
        <a:buChar char="–"/>
        <a:defRPr sz="1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406226" indent="-1267358" algn="l" defTabSz="5069434" rtl="0" eaLnBrk="1" latinLnBrk="0" hangingPunct="1">
        <a:spcBef>
          <a:spcPct val="20000"/>
        </a:spcBef>
        <a:buFont typeface="Arial" panose="020B0604020202020204" pitchFamily="34" charset="0"/>
        <a:buChar char="»"/>
        <a:defRPr sz="1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940942" indent="-1267358" algn="l" defTabSz="5069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475659" indent="-1267358" algn="l" defTabSz="5069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10376" indent="-1267358" algn="l" defTabSz="5069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545093" indent="-1267358" algn="l" defTabSz="5069434" rtl="0" eaLnBrk="1" latinLnBrk="0" hangingPunct="1">
        <a:spcBef>
          <a:spcPct val="20000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1pPr>
      <a:lvl2pPr marL="2534717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5069434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3pPr>
      <a:lvl4pPr marL="7604150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38867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5pPr>
      <a:lvl6pPr marL="12673584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08301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7pPr>
      <a:lvl8pPr marL="17743018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8pPr>
      <a:lvl9pPr marL="20277734" algn="l" defTabSz="5069434" rtl="0" eaLnBrk="1" latinLnBrk="0" hangingPunct="1">
        <a:defRPr sz="10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68">
            <a:extLst>
              <a:ext uri="{FF2B5EF4-FFF2-40B4-BE49-F238E27FC236}">
                <a16:creationId xmlns:a16="http://schemas.microsoft.com/office/drawing/2014/main" xmlns="" id="{E64FE897-F1AF-4C18-58B7-36BC3638B784}"/>
              </a:ext>
            </a:extLst>
          </p:cNvPr>
          <p:cNvSpPr/>
          <p:nvPr/>
        </p:nvSpPr>
        <p:spPr>
          <a:xfrm>
            <a:off x="14714669" y="19068606"/>
            <a:ext cx="13750925" cy="544513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31" name="Rectangle 68">
            <a:extLst>
              <a:ext uri="{FF2B5EF4-FFF2-40B4-BE49-F238E27FC236}">
                <a16:creationId xmlns:a16="http://schemas.microsoft.com/office/drawing/2014/main" xmlns="" id="{DA3C16CA-457E-3046-8237-4B4D3F0E8CC9}"/>
              </a:ext>
            </a:extLst>
          </p:cNvPr>
          <p:cNvSpPr/>
          <p:nvPr/>
        </p:nvSpPr>
        <p:spPr>
          <a:xfrm>
            <a:off x="14714670" y="11728452"/>
            <a:ext cx="13750925" cy="544512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32" name="1 CuadroTexto">
            <a:extLst>
              <a:ext uri="{FF2B5EF4-FFF2-40B4-BE49-F238E27FC236}">
                <a16:creationId xmlns:a16="http://schemas.microsoft.com/office/drawing/2014/main" xmlns="" id="{7BCF4F04-0D79-37CF-515F-ED207CA76A03}"/>
              </a:ext>
            </a:extLst>
          </p:cNvPr>
          <p:cNvSpPr txBox="1"/>
          <p:nvPr/>
        </p:nvSpPr>
        <p:spPr>
          <a:xfrm>
            <a:off x="14737263" y="11720094"/>
            <a:ext cx="12047428" cy="17886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METHODS/  MATERIALES Y MÉTODO</a:t>
            </a: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b="1" dirty="0">
              <a:solidFill>
                <a:schemeClr val="bg1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33" name="Rectangle 68">
            <a:extLst>
              <a:ext uri="{FF2B5EF4-FFF2-40B4-BE49-F238E27FC236}">
                <a16:creationId xmlns:a16="http://schemas.microsoft.com/office/drawing/2014/main" xmlns="" id="{0E363334-2796-1FF4-C652-7A4F4DF3C834}"/>
              </a:ext>
            </a:extLst>
          </p:cNvPr>
          <p:cNvSpPr/>
          <p:nvPr/>
        </p:nvSpPr>
        <p:spPr>
          <a:xfrm>
            <a:off x="360240" y="11735733"/>
            <a:ext cx="13752513" cy="544512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34" name="12 CuadroTexto">
            <a:extLst>
              <a:ext uri="{FF2B5EF4-FFF2-40B4-BE49-F238E27FC236}">
                <a16:creationId xmlns:a16="http://schemas.microsoft.com/office/drawing/2014/main" xmlns="" id="{2507CC54-8AB8-4FCA-908A-58643EB0FDE1}"/>
              </a:ext>
            </a:extLst>
          </p:cNvPr>
          <p:cNvSpPr txBox="1"/>
          <p:nvPr/>
        </p:nvSpPr>
        <p:spPr>
          <a:xfrm>
            <a:off x="342900" y="30245314"/>
            <a:ext cx="6893596" cy="121321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CONCLUSIONS /</a:t>
            </a:r>
            <a:r>
              <a:rPr lang="en-US" sz="2756" b="1" dirty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b="1" dirty="0">
              <a:solidFill>
                <a:srgbClr val="7F7F7F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dirty="0">
                <a:solidFill>
                  <a:srgbClr val="000000"/>
                </a:solidFill>
                <a:latin typeface="Arial"/>
                <a:cs typeface="Arial"/>
              </a:rPr>
              <a:t>.   </a:t>
            </a:r>
            <a:endParaRPr lang="es-AR" sz="2756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5" name="Rectangle 68">
            <a:extLst>
              <a:ext uri="{FF2B5EF4-FFF2-40B4-BE49-F238E27FC236}">
                <a16:creationId xmlns:a16="http://schemas.microsoft.com/office/drawing/2014/main" xmlns="" id="{FC16C876-EF1B-F829-2FC3-91D27007952D}"/>
              </a:ext>
            </a:extLst>
          </p:cNvPr>
          <p:cNvSpPr/>
          <p:nvPr/>
        </p:nvSpPr>
        <p:spPr>
          <a:xfrm>
            <a:off x="377025" y="19068606"/>
            <a:ext cx="13750925" cy="544512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AIM / OBJETIVO </a:t>
            </a:r>
          </a:p>
        </p:txBody>
      </p:sp>
      <p:sp>
        <p:nvSpPr>
          <p:cNvPr id="36" name="19 CuadroTexto">
            <a:extLst>
              <a:ext uri="{FF2B5EF4-FFF2-40B4-BE49-F238E27FC236}">
                <a16:creationId xmlns:a16="http://schemas.microsoft.com/office/drawing/2014/main" xmlns="" id="{EBC06268-9E7E-6B31-45DB-23621D9F6050}"/>
              </a:ext>
            </a:extLst>
          </p:cNvPr>
          <p:cNvSpPr txBox="1"/>
          <p:nvPr/>
        </p:nvSpPr>
        <p:spPr>
          <a:xfrm>
            <a:off x="1230313" y="24918989"/>
            <a:ext cx="396875" cy="574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50" b="1" dirty="0">
                <a:solidFill>
                  <a:schemeClr val="bg1"/>
                </a:solidFill>
                <a:latin typeface="+mn-lt"/>
                <a:cs typeface="+mn-cs"/>
              </a:rPr>
              <a:t>C</a:t>
            </a: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xmlns="" id="{88FBEB62-2566-47FB-EF5F-09D69D7C53B1}"/>
              </a:ext>
            </a:extLst>
          </p:cNvPr>
          <p:cNvSpPr txBox="1"/>
          <p:nvPr/>
        </p:nvSpPr>
        <p:spPr>
          <a:xfrm>
            <a:off x="1119188" y="26601739"/>
            <a:ext cx="557212" cy="454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363" b="1" dirty="0">
                <a:solidFill>
                  <a:schemeClr val="bg1"/>
                </a:solidFill>
                <a:latin typeface="+mn-lt"/>
                <a:cs typeface="+mn-cs"/>
              </a:rPr>
              <a:t>OR</a:t>
            </a:r>
            <a:endParaRPr lang="es-AR" sz="315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8" name="1 CuadroTexto">
            <a:extLst>
              <a:ext uri="{FF2B5EF4-FFF2-40B4-BE49-F238E27FC236}">
                <a16:creationId xmlns:a16="http://schemas.microsoft.com/office/drawing/2014/main" xmlns="" id="{AAD1CB41-04D2-E65C-37B0-A7DAA41FC253}"/>
              </a:ext>
            </a:extLst>
          </p:cNvPr>
          <p:cNvSpPr txBox="1"/>
          <p:nvPr/>
        </p:nvSpPr>
        <p:spPr>
          <a:xfrm>
            <a:off x="14716258" y="19062168"/>
            <a:ext cx="11820198" cy="516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RESULTS / RESULTADOS</a:t>
            </a:r>
          </a:p>
        </p:txBody>
      </p:sp>
      <p:sp>
        <p:nvSpPr>
          <p:cNvPr id="39" name="13 CuadroTexto">
            <a:extLst>
              <a:ext uri="{FF2B5EF4-FFF2-40B4-BE49-F238E27FC236}">
                <a16:creationId xmlns:a16="http://schemas.microsoft.com/office/drawing/2014/main" xmlns="" id="{848A0A94-14DF-4584-A3F1-ACDF0DCC8299}"/>
              </a:ext>
            </a:extLst>
          </p:cNvPr>
          <p:cNvSpPr txBox="1"/>
          <p:nvPr/>
        </p:nvSpPr>
        <p:spPr>
          <a:xfrm>
            <a:off x="393701" y="11720095"/>
            <a:ext cx="12351915" cy="191006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chemeClr val="bg1"/>
                </a:solidFill>
                <a:latin typeface="Arial"/>
                <a:cs typeface="Arial"/>
              </a:rPr>
              <a:t>INTRODUCTION / INTRODUCCIÓN (ARIAL 27.6)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b="1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ln w="0"/>
                <a:solidFill>
                  <a:schemeClr val="bg1"/>
                </a:solidFill>
                <a:latin typeface="Arial"/>
                <a:cs typeface="Arial"/>
              </a:rPr>
              <a:t>AIM / OBJETIVO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sz="2756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40" name="4 CuadroTexto">
            <a:extLst>
              <a:ext uri="{FF2B5EF4-FFF2-40B4-BE49-F238E27FC236}">
                <a16:creationId xmlns:a16="http://schemas.microsoft.com/office/drawing/2014/main" xmlns="" id="{B67C0E31-7D2D-2136-EF3B-BC06DDA88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78266"/>
            <a:ext cx="28803599" cy="154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6626" tIns="218313" rIns="436626" bIns="218313">
            <a:spAutoFit/>
          </a:bodyPr>
          <a:lstStyle/>
          <a:p>
            <a:pPr algn="ctr"/>
            <a:r>
              <a:rPr lang="en-US" sz="3600" b="1" dirty="0" err="1">
                <a:latin typeface="Arial"/>
                <a:cs typeface="Arial"/>
              </a:rPr>
              <a:t>Autores</a:t>
            </a:r>
            <a:r>
              <a:rPr lang="en-US" sz="3600" b="1" dirty="0">
                <a:latin typeface="Arial"/>
                <a:cs typeface="Arial"/>
              </a:rPr>
              <a:t> en </a:t>
            </a:r>
            <a:r>
              <a:rPr lang="en-US" sz="3600" b="1" dirty="0" err="1">
                <a:latin typeface="Arial"/>
                <a:cs typeface="Arial"/>
              </a:rPr>
              <a:t>fuente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tipográfica</a:t>
            </a:r>
            <a:r>
              <a:rPr lang="en-US" sz="3600" b="1" dirty="0">
                <a:latin typeface="Arial"/>
                <a:cs typeface="Arial"/>
              </a:rPr>
              <a:t>: Arial 36</a:t>
            </a:r>
          </a:p>
          <a:p>
            <a:pPr algn="ctr"/>
            <a:r>
              <a:rPr lang="es-AR" sz="3600" b="1" dirty="0">
                <a:latin typeface="Arial"/>
                <a:cs typeface="Arial"/>
              </a:rPr>
              <a:t>Universidad de Buenos Aires. Facultad de Odontología. Cátedra. Buenos Aires, Argentina.</a:t>
            </a:r>
            <a:endParaRPr lang="en-US" sz="3600" b="1" u="sng" dirty="0">
              <a:latin typeface="Arial"/>
              <a:cs typeface="Arial"/>
            </a:endParaRPr>
          </a:p>
        </p:txBody>
      </p:sp>
      <p:sp>
        <p:nvSpPr>
          <p:cNvPr id="41" name="13 CuadroTexto">
            <a:extLst>
              <a:ext uri="{FF2B5EF4-FFF2-40B4-BE49-F238E27FC236}">
                <a16:creationId xmlns:a16="http://schemas.microsoft.com/office/drawing/2014/main" xmlns="" id="{5D933199-4FB7-2275-84D1-A07E2A664632}"/>
              </a:ext>
            </a:extLst>
          </p:cNvPr>
          <p:cNvSpPr txBox="1"/>
          <p:nvPr/>
        </p:nvSpPr>
        <p:spPr>
          <a:xfrm>
            <a:off x="360240" y="12512182"/>
            <a:ext cx="13668375" cy="68880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Fuente Arial 27.6.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76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6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76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76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76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276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13 CuadroTexto">
            <a:extLst>
              <a:ext uri="{FF2B5EF4-FFF2-40B4-BE49-F238E27FC236}">
                <a16:creationId xmlns:a16="http://schemas.microsoft.com/office/drawing/2014/main" xmlns="" id="{0B6C141C-57E8-54D6-9454-B96ABACCF620}"/>
              </a:ext>
            </a:extLst>
          </p:cNvPr>
          <p:cNvSpPr txBox="1"/>
          <p:nvPr/>
        </p:nvSpPr>
        <p:spPr>
          <a:xfrm>
            <a:off x="14689832" y="12512182"/>
            <a:ext cx="13668375" cy="61247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Fuente Arial 27.6.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3" name="13 CuadroTexto">
            <a:extLst>
              <a:ext uri="{FF2B5EF4-FFF2-40B4-BE49-F238E27FC236}">
                <a16:creationId xmlns:a16="http://schemas.microsoft.com/office/drawing/2014/main" xmlns="" id="{ADD73057-DBB5-8F0D-BA69-983F1AA81156}"/>
              </a:ext>
            </a:extLst>
          </p:cNvPr>
          <p:cNvSpPr txBox="1"/>
          <p:nvPr/>
        </p:nvSpPr>
        <p:spPr>
          <a:xfrm>
            <a:off x="393700" y="19856998"/>
            <a:ext cx="13668375" cy="61247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Fuente Arial 27.6.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4" name="13 CuadroTexto">
            <a:extLst>
              <a:ext uri="{FF2B5EF4-FFF2-40B4-BE49-F238E27FC236}">
                <a16:creationId xmlns:a16="http://schemas.microsoft.com/office/drawing/2014/main" xmlns="" id="{6BBD6AB3-D07C-9D2C-9D47-2D6DFAB86153}"/>
              </a:ext>
            </a:extLst>
          </p:cNvPr>
          <p:cNvSpPr txBox="1"/>
          <p:nvPr/>
        </p:nvSpPr>
        <p:spPr>
          <a:xfrm>
            <a:off x="14678425" y="19856998"/>
            <a:ext cx="13668375" cy="61247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Fuente Arial 27.6.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5" name="Rectangle 68">
            <a:extLst>
              <a:ext uri="{FF2B5EF4-FFF2-40B4-BE49-F238E27FC236}">
                <a16:creationId xmlns:a16="http://schemas.microsoft.com/office/drawing/2014/main" xmlns="" id="{2B87CAF2-8EF6-E5FE-5637-26A509B0B0B4}"/>
              </a:ext>
            </a:extLst>
          </p:cNvPr>
          <p:cNvSpPr/>
          <p:nvPr/>
        </p:nvSpPr>
        <p:spPr>
          <a:xfrm>
            <a:off x="14697884" y="26489314"/>
            <a:ext cx="13750925" cy="544513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46" name="Rectangle 68">
            <a:extLst>
              <a:ext uri="{FF2B5EF4-FFF2-40B4-BE49-F238E27FC236}">
                <a16:creationId xmlns:a16="http://schemas.microsoft.com/office/drawing/2014/main" xmlns="" id="{A2DF80B5-4B16-EF77-F999-16444DE02574}"/>
              </a:ext>
            </a:extLst>
          </p:cNvPr>
          <p:cNvSpPr/>
          <p:nvPr/>
        </p:nvSpPr>
        <p:spPr>
          <a:xfrm>
            <a:off x="360240" y="26489314"/>
            <a:ext cx="13750925" cy="544512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CONCLUSIONS /</a:t>
            </a: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1 CuadroTexto">
            <a:extLst>
              <a:ext uri="{FF2B5EF4-FFF2-40B4-BE49-F238E27FC236}">
                <a16:creationId xmlns:a16="http://schemas.microsoft.com/office/drawing/2014/main" xmlns="" id="{7CFE24C2-7562-B6C1-1834-248EB18239C8}"/>
              </a:ext>
            </a:extLst>
          </p:cNvPr>
          <p:cNvSpPr txBox="1"/>
          <p:nvPr/>
        </p:nvSpPr>
        <p:spPr>
          <a:xfrm>
            <a:off x="14699473" y="26485618"/>
            <a:ext cx="11820198" cy="516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756" b="1" dirty="0">
                <a:solidFill>
                  <a:schemeClr val="bg1"/>
                </a:solidFill>
                <a:latin typeface="Arial"/>
                <a:cs typeface="Arial"/>
              </a:rPr>
              <a:t> ACKNOWLEDGEMENTS / AGRADECIMIENTOS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8" name="13 CuadroTexto">
            <a:extLst>
              <a:ext uri="{FF2B5EF4-FFF2-40B4-BE49-F238E27FC236}">
                <a16:creationId xmlns:a16="http://schemas.microsoft.com/office/drawing/2014/main" xmlns="" id="{33BBA83A-CE65-6D8C-AD2F-5FD40EB0D01B}"/>
              </a:ext>
            </a:extLst>
          </p:cNvPr>
          <p:cNvSpPr txBox="1"/>
          <p:nvPr/>
        </p:nvSpPr>
        <p:spPr>
          <a:xfrm>
            <a:off x="376915" y="27277706"/>
            <a:ext cx="13668375" cy="69797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Fuente Arial 27.6.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/>
              <a:t/>
            </a:r>
            <a:br>
              <a:rPr lang="es-AR" sz="2800" dirty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9" name="13 CuadroTexto">
            <a:extLst>
              <a:ext uri="{FF2B5EF4-FFF2-40B4-BE49-F238E27FC236}">
                <a16:creationId xmlns:a16="http://schemas.microsoft.com/office/drawing/2014/main" xmlns="" id="{F5632406-F801-E366-3FCF-577A965D0610}"/>
              </a:ext>
            </a:extLst>
          </p:cNvPr>
          <p:cNvSpPr txBox="1"/>
          <p:nvPr/>
        </p:nvSpPr>
        <p:spPr>
          <a:xfrm>
            <a:off x="14661640" y="27277706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Fuente Arial 27.6.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sed,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a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dolor.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vitae. Sed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50" name="4 CuadroTexto">
            <a:extLst>
              <a:ext uri="{FF2B5EF4-FFF2-40B4-BE49-F238E27FC236}">
                <a16:creationId xmlns:a16="http://schemas.microsoft.com/office/drawing/2014/main" xmlns="" id="{B67C0E31-7D2D-2136-EF3B-BC06DDA88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78266"/>
            <a:ext cx="28803599" cy="154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6626" tIns="218313" rIns="436626" bIns="218313">
            <a:spAutoFit/>
          </a:bodyPr>
          <a:lstStyle/>
          <a:p>
            <a:pPr algn="ctr"/>
            <a:r>
              <a:rPr lang="en-US" sz="3600" b="1" dirty="0" err="1">
                <a:latin typeface="Arial"/>
                <a:cs typeface="Arial"/>
              </a:rPr>
              <a:t>Autores</a:t>
            </a:r>
            <a:r>
              <a:rPr lang="en-US" sz="3600" b="1" dirty="0">
                <a:latin typeface="Arial"/>
                <a:cs typeface="Arial"/>
              </a:rPr>
              <a:t> en </a:t>
            </a:r>
            <a:r>
              <a:rPr lang="en-US" sz="3600" b="1" dirty="0" err="1">
                <a:latin typeface="Arial"/>
                <a:cs typeface="Arial"/>
              </a:rPr>
              <a:t>fuente</a:t>
            </a:r>
            <a:r>
              <a:rPr lang="en-US" sz="3600" b="1" dirty="0">
                <a:latin typeface="Arial"/>
                <a:cs typeface="Arial"/>
              </a:rPr>
              <a:t> </a:t>
            </a:r>
            <a:r>
              <a:rPr lang="en-US" sz="3600" b="1" dirty="0" err="1">
                <a:latin typeface="Arial"/>
                <a:cs typeface="Arial"/>
              </a:rPr>
              <a:t>tipográfica</a:t>
            </a:r>
            <a:r>
              <a:rPr lang="en-US" sz="3600" b="1" dirty="0">
                <a:latin typeface="Arial"/>
                <a:cs typeface="Arial"/>
              </a:rPr>
              <a:t>: Arial 36</a:t>
            </a:r>
          </a:p>
          <a:p>
            <a:pPr algn="ctr"/>
            <a:r>
              <a:rPr lang="es-AR" sz="3600" b="1" dirty="0">
                <a:latin typeface="Arial"/>
                <a:cs typeface="Arial"/>
              </a:rPr>
              <a:t>Universidad de Buenos Aires. Facultad de Odontología. Cátedra. Buenos Aires, Argentina.</a:t>
            </a:r>
            <a:endParaRPr lang="en-US" sz="3600" b="1" u="sng" dirty="0">
              <a:latin typeface="Arial"/>
              <a:cs typeface="Arial"/>
            </a:endParaRPr>
          </a:p>
        </p:txBody>
      </p:sp>
      <p:sp>
        <p:nvSpPr>
          <p:cNvPr id="51" name="5 CuadroTexto">
            <a:extLst>
              <a:ext uri="{FF2B5EF4-FFF2-40B4-BE49-F238E27FC236}">
                <a16:creationId xmlns:a16="http://schemas.microsoft.com/office/drawing/2014/main" xmlns="" id="{6BD58D2B-3E7A-6BC6-6127-53B3BF3C6B35}"/>
              </a:ext>
            </a:extLst>
          </p:cNvPr>
          <p:cNvSpPr txBox="1"/>
          <p:nvPr/>
        </p:nvSpPr>
        <p:spPr>
          <a:xfrm>
            <a:off x="2057400" y="6769102"/>
            <a:ext cx="24729776" cy="2273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88" b="1" dirty="0">
                <a:solidFill>
                  <a:schemeClr val="tx1"/>
                </a:solidFill>
                <a:latin typeface="Arial Black"/>
                <a:cs typeface="Arial Black"/>
              </a:rPr>
              <a:t>TÍTULO EN FUENTE TIPOGRÁFICA: ARIAL 70.9 TÍTULO EN FUENTE TIPOGRÁFICA: ARIAL 70.9</a:t>
            </a:r>
            <a:endParaRPr lang="es-AR" sz="7088" b="1" dirty="0">
              <a:solidFill>
                <a:schemeClr val="tx1"/>
              </a:solidFill>
              <a:latin typeface="Arial Black"/>
              <a:cs typeface="Arial Black"/>
            </a:endParaRPr>
          </a:p>
        </p:txBody>
      </p:sp>
      <p:sp>
        <p:nvSpPr>
          <p:cNvPr id="52" name="TextBox 8">
            <a:extLst>
              <a:ext uri="{FF2B5EF4-FFF2-40B4-BE49-F238E27FC236}">
                <a16:creationId xmlns:a16="http://schemas.microsoft.com/office/drawing/2014/main" xmlns="" id="{18BA882B-74DD-0078-6FFE-BF15AD477AE2}"/>
              </a:ext>
            </a:extLst>
          </p:cNvPr>
          <p:cNvSpPr txBox="1"/>
          <p:nvPr/>
        </p:nvSpPr>
        <p:spPr>
          <a:xfrm>
            <a:off x="23878033" y="1560342"/>
            <a:ext cx="4205287" cy="1395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466" b="1" dirty="0">
                <a:solidFill>
                  <a:schemeClr val="bg1"/>
                </a:solidFill>
                <a:latin typeface="Arial"/>
                <a:cs typeface="Arial"/>
              </a:rPr>
              <a:t>#</a:t>
            </a:r>
            <a:r>
              <a:rPr lang="en-US" sz="7200" b="1" dirty="0" err="1">
                <a:solidFill>
                  <a:schemeClr val="bg1"/>
                </a:solidFill>
                <a:latin typeface="Arial"/>
                <a:cs typeface="Arial"/>
              </a:rPr>
              <a:t>número</a:t>
            </a:r>
            <a:endParaRPr lang="en-US" sz="8466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3" name="79 CuadroTexto">
            <a:extLst>
              <a:ext uri="{FF2B5EF4-FFF2-40B4-BE49-F238E27FC236}">
                <a16:creationId xmlns:a16="http://schemas.microsoft.com/office/drawing/2014/main" xmlns="" id="{78E6927F-B85E-4FDC-561A-CDE585DB4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4365" y="1773255"/>
            <a:ext cx="40623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x-none" sz="4000" dirty="0">
                <a:solidFill>
                  <a:schemeClr val="bg1"/>
                </a:solidFill>
              </a:rPr>
              <a:t>Espacio opcional</a:t>
            </a:r>
            <a:br>
              <a:rPr lang="x-none" sz="4000" dirty="0">
                <a:solidFill>
                  <a:schemeClr val="bg1"/>
                </a:solidFill>
              </a:rPr>
            </a:br>
            <a:r>
              <a:rPr lang="x-none" sz="4000" dirty="0">
                <a:solidFill>
                  <a:schemeClr val="bg1"/>
                </a:solidFill>
              </a:rPr>
              <a:t>para 1 foto</a:t>
            </a:r>
            <a:endParaRPr lang="es-A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21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1401</Words>
  <Application>Microsoft Office PowerPoint</Application>
  <PresentationFormat>Personalizado</PresentationFormat>
  <Paragraphs>37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asi-flor</dc:creator>
  <cp:lastModifiedBy>asi-flor</cp:lastModifiedBy>
  <cp:revision>6</cp:revision>
  <dcterms:created xsi:type="dcterms:W3CDTF">2024-02-27T15:18:55Z</dcterms:created>
  <dcterms:modified xsi:type="dcterms:W3CDTF">2024-02-27T16:49:43Z</dcterms:modified>
</cp:coreProperties>
</file>