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158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981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41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165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091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531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069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637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27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488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756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CE097-238B-4528-AC31-35A0F55E3B85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14F3-51D9-49C8-8A82-8402AAE14A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679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0A582739-CF62-13C7-7859-86AC95F229D5}"/>
              </a:ext>
            </a:extLst>
          </p:cNvPr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b="1" i="0" dirty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CLIC PARA EDITAR TÍTULO</a:t>
            </a:r>
            <a:endParaRPr lang="es-ES" b="1" i="0" dirty="0">
              <a:solidFill>
                <a:schemeClr val="tx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xmlns="" id="{D1A50CD3-E985-3803-887D-DE7D3B2D2B3A}"/>
              </a:ext>
            </a:extLst>
          </p:cNvPr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subtítulo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14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3">
            <a:extLst>
              <a:ext uri="{FF2B5EF4-FFF2-40B4-BE49-F238E27FC236}">
                <a16:creationId xmlns:a16="http://schemas.microsoft.com/office/drawing/2014/main" xmlns="" id="{7010C798-089D-B4C0-6DBD-A7D8A8FF4AB9}"/>
              </a:ext>
            </a:extLst>
          </p:cNvPr>
          <p:cNvSpPr txBox="1">
            <a:spLocks/>
          </p:cNvSpPr>
          <p:nvPr/>
        </p:nvSpPr>
        <p:spPr>
          <a:xfrm>
            <a:off x="251520" y="6507748"/>
            <a:ext cx="136301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F6F825-714D-EE49-8414-A6CD77CC5FBA}" type="datetimeFigureOut">
              <a:rPr lang="es-ES" smtClean="0">
                <a:solidFill>
                  <a:srgbClr val="1D2554"/>
                </a:solidFill>
              </a:rPr>
              <a:pPr/>
              <a:t>27/02/2024</a:t>
            </a:fld>
            <a:endParaRPr lang="es-ES" dirty="0">
              <a:solidFill>
                <a:srgbClr val="1D2554"/>
              </a:solidFill>
            </a:endParaRPr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xmlns="" id="{8A1044B4-C1C5-2BBD-F148-A20C80E57239}"/>
              </a:ext>
            </a:extLst>
          </p:cNvPr>
          <p:cNvSpPr txBox="1">
            <a:spLocks/>
          </p:cNvSpPr>
          <p:nvPr/>
        </p:nvSpPr>
        <p:spPr>
          <a:xfrm>
            <a:off x="3230825" y="6507748"/>
            <a:ext cx="4770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7818BE1-0E87-CF44-907C-4EEC18A8A41D}" type="slidenum">
              <a:rPr lang="es-ES" smtClean="0">
                <a:solidFill>
                  <a:srgbClr val="1D2554"/>
                </a:solidFill>
              </a:rPr>
              <a:pPr algn="r"/>
              <a:t>2</a:t>
            </a:fld>
            <a:endParaRPr lang="es-ES" dirty="0">
              <a:solidFill>
                <a:srgbClr val="1D25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asi-flor</dc:creator>
  <cp:lastModifiedBy>asi-flor</cp:lastModifiedBy>
  <cp:revision>6</cp:revision>
  <dcterms:created xsi:type="dcterms:W3CDTF">2024-02-27T14:37:05Z</dcterms:created>
  <dcterms:modified xsi:type="dcterms:W3CDTF">2024-02-27T15:01:16Z</dcterms:modified>
</cp:coreProperties>
</file>