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5143500" type="screen16x9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54" d="100"/>
          <a:sy n="154" d="100"/>
        </p:scale>
        <p:origin x="-348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BBA8F-95BE-42AF-88C1-25CCB000C89E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20868-214E-4F52-83FF-5B1DD7F5E05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915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20868-214E-4F52-83FF-5B1DD7F5E058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96467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1804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4299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75020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3047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6304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09018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79281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73011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54881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98685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3222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144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s-AR" sz="2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31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>
            <a:extLst>
              <a:ext uri="{FF2B5EF4-FFF2-40B4-BE49-F238E27FC236}">
                <a16:creationId xmlns="" xmlns:a16="http://schemas.microsoft.com/office/drawing/2014/main" id="{7010C798-089D-B4C0-6DBD-A7D8A8FF4AB9}"/>
              </a:ext>
            </a:extLst>
          </p:cNvPr>
          <p:cNvSpPr txBox="1">
            <a:spLocks/>
          </p:cNvSpPr>
          <p:nvPr/>
        </p:nvSpPr>
        <p:spPr>
          <a:xfrm>
            <a:off x="3995936" y="4798913"/>
            <a:ext cx="100811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9F6F825-714D-EE49-8414-A6CD77CC5FBA}" type="datetimeFigureOut">
              <a:rPr lang="es-ES" smtClean="0">
                <a:solidFill>
                  <a:srgbClr val="1D2554"/>
                </a:solidFill>
              </a:rPr>
              <a:pPr/>
              <a:t>16/10/2024</a:t>
            </a:fld>
            <a:endParaRPr lang="es-ES" dirty="0">
              <a:solidFill>
                <a:srgbClr val="1D2554"/>
              </a:solidFill>
            </a:endParaRPr>
          </a:p>
        </p:txBody>
      </p:sp>
      <p:sp>
        <p:nvSpPr>
          <p:cNvPr id="3" name="Marcador de número de diapositiva 5">
            <a:extLst>
              <a:ext uri="{FF2B5EF4-FFF2-40B4-BE49-F238E27FC236}">
                <a16:creationId xmlns="" xmlns:a16="http://schemas.microsoft.com/office/drawing/2014/main" id="{8A1044B4-C1C5-2BBD-F148-A20C80E57239}"/>
              </a:ext>
            </a:extLst>
          </p:cNvPr>
          <p:cNvSpPr txBox="1">
            <a:spLocks/>
          </p:cNvSpPr>
          <p:nvPr/>
        </p:nvSpPr>
        <p:spPr>
          <a:xfrm>
            <a:off x="5580112" y="4798913"/>
            <a:ext cx="47707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7818BE1-0E87-CF44-907C-4EEC18A8A41D}" type="slidenum">
              <a:rPr lang="es-ES" smtClean="0">
                <a:solidFill>
                  <a:srgbClr val="1D2554"/>
                </a:solidFill>
              </a:rPr>
              <a:pPr algn="r"/>
              <a:t>2</a:t>
            </a:fld>
            <a:endParaRPr lang="es-ES" dirty="0">
              <a:solidFill>
                <a:srgbClr val="1D25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83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3</Words>
  <Application>Microsoft Office PowerPoint</Application>
  <PresentationFormat>Presentación en pantalla (16:9)</PresentationFormat>
  <Paragraphs>3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asi-flor</dc:creator>
  <cp:lastModifiedBy>asi-flor</cp:lastModifiedBy>
  <cp:revision>27</cp:revision>
  <dcterms:created xsi:type="dcterms:W3CDTF">2022-09-27T12:01:44Z</dcterms:created>
  <dcterms:modified xsi:type="dcterms:W3CDTF">2024-10-16T16:02:58Z</dcterms:modified>
</cp:coreProperties>
</file>