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8" r:id="rId3"/>
  </p:sldIdLst>
  <p:sldSz cx="9144000" cy="5143500" type="screen16x9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54" d="100"/>
          <a:sy n="154" d="100"/>
        </p:scale>
        <p:origin x="-348" y="-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BBBA8F-95BE-42AF-88C1-25CCB000C89E}" type="datetimeFigureOut">
              <a:rPr lang="es-AR" smtClean="0"/>
              <a:t>10/2/2026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720868-214E-4F52-83FF-5B1DD7F5E05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59150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720868-214E-4F52-83FF-5B1DD7F5E058}" type="slidenum">
              <a:rPr lang="es-AR" smtClean="0"/>
              <a:t>1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8964673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2A4ED-3B36-4DC7-B6B8-4871DD55E9BD}" type="datetimeFigureOut">
              <a:rPr lang="es-AR" smtClean="0"/>
              <a:t>10/2/2026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79E01-E63D-445F-A41F-2C6FB56E870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18048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2A4ED-3B36-4DC7-B6B8-4871DD55E9BD}" type="datetimeFigureOut">
              <a:rPr lang="es-AR" smtClean="0"/>
              <a:t>10/2/2026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79E01-E63D-445F-A41F-2C6FB56E870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42997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2A4ED-3B36-4DC7-B6B8-4871DD55E9BD}" type="datetimeFigureOut">
              <a:rPr lang="es-AR" smtClean="0"/>
              <a:t>10/2/2026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79E01-E63D-445F-A41F-2C6FB56E870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75020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2A4ED-3B36-4DC7-B6B8-4871DD55E9BD}" type="datetimeFigureOut">
              <a:rPr lang="es-AR" smtClean="0"/>
              <a:t>10/2/2026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79E01-E63D-445F-A41F-2C6FB56E870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304758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2A4ED-3B36-4DC7-B6B8-4871DD55E9BD}" type="datetimeFigureOut">
              <a:rPr lang="es-AR" smtClean="0"/>
              <a:t>10/2/2026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79E01-E63D-445F-A41F-2C6FB56E870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63040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2A4ED-3B36-4DC7-B6B8-4871DD55E9BD}" type="datetimeFigureOut">
              <a:rPr lang="es-AR" smtClean="0"/>
              <a:t>10/2/2026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79E01-E63D-445F-A41F-2C6FB56E870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09018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2A4ED-3B36-4DC7-B6B8-4871DD55E9BD}" type="datetimeFigureOut">
              <a:rPr lang="es-AR" smtClean="0"/>
              <a:t>10/2/2026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79E01-E63D-445F-A41F-2C6FB56E870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792817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2A4ED-3B36-4DC7-B6B8-4871DD55E9BD}" type="datetimeFigureOut">
              <a:rPr lang="es-AR" smtClean="0"/>
              <a:t>10/2/2026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79E01-E63D-445F-A41F-2C6FB56E870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873011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2A4ED-3B36-4DC7-B6B8-4871DD55E9BD}" type="datetimeFigureOut">
              <a:rPr lang="es-AR" smtClean="0"/>
              <a:t>10/2/2026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79E01-E63D-445F-A41F-2C6FB56E870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54881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2A4ED-3B36-4DC7-B6B8-4871DD55E9BD}" type="datetimeFigureOut">
              <a:rPr lang="es-AR" smtClean="0"/>
              <a:t>10/2/2026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79E01-E63D-445F-A41F-2C6FB56E870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98685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2A4ED-3B36-4DC7-B6B8-4871DD55E9BD}" type="datetimeFigureOut">
              <a:rPr lang="es-AR" smtClean="0"/>
              <a:t>10/2/2026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79E01-E63D-445F-A41F-2C6FB56E870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53222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22A4ED-3B36-4DC7-B6B8-4871DD55E9BD}" type="datetimeFigureOut">
              <a:rPr lang="es-AR" smtClean="0"/>
              <a:t>10/2/2026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D79E01-E63D-445F-A41F-2C6FB56E870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91440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endParaRPr lang="es-AR" sz="26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1314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3">
            <a:extLst>
              <a:ext uri="{FF2B5EF4-FFF2-40B4-BE49-F238E27FC236}">
                <a16:creationId xmlns="" xmlns:a16="http://schemas.microsoft.com/office/drawing/2014/main" id="{7010C798-089D-B4C0-6DBD-A7D8A8FF4AB9}"/>
              </a:ext>
            </a:extLst>
          </p:cNvPr>
          <p:cNvSpPr txBox="1">
            <a:spLocks/>
          </p:cNvSpPr>
          <p:nvPr/>
        </p:nvSpPr>
        <p:spPr>
          <a:xfrm>
            <a:off x="3995936" y="4798913"/>
            <a:ext cx="1008112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9F6F825-714D-EE49-8414-A6CD77CC5FBA}" type="datetimeFigureOut">
              <a:rPr lang="es-ES" smtClean="0">
                <a:solidFill>
                  <a:srgbClr val="1D2554"/>
                </a:solidFill>
              </a:rPr>
              <a:pPr/>
              <a:t>10/02/2026</a:t>
            </a:fld>
            <a:endParaRPr lang="es-ES" dirty="0">
              <a:solidFill>
                <a:srgbClr val="1D2554"/>
              </a:solidFill>
            </a:endParaRPr>
          </a:p>
        </p:txBody>
      </p:sp>
      <p:sp>
        <p:nvSpPr>
          <p:cNvPr id="3" name="Marcador de número de diapositiva 5">
            <a:extLst>
              <a:ext uri="{FF2B5EF4-FFF2-40B4-BE49-F238E27FC236}">
                <a16:creationId xmlns="" xmlns:a16="http://schemas.microsoft.com/office/drawing/2014/main" id="{8A1044B4-C1C5-2BBD-F148-A20C80E57239}"/>
              </a:ext>
            </a:extLst>
          </p:cNvPr>
          <p:cNvSpPr txBox="1">
            <a:spLocks/>
          </p:cNvSpPr>
          <p:nvPr/>
        </p:nvSpPr>
        <p:spPr>
          <a:xfrm>
            <a:off x="5580112" y="4798913"/>
            <a:ext cx="477079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77818BE1-0E87-CF44-907C-4EEC18A8A41D}" type="slidenum">
              <a:rPr lang="es-ES" smtClean="0">
                <a:solidFill>
                  <a:srgbClr val="1D2554"/>
                </a:solidFill>
              </a:rPr>
              <a:pPr algn="r"/>
              <a:t>2</a:t>
            </a:fld>
            <a:endParaRPr lang="es-ES" dirty="0">
              <a:solidFill>
                <a:srgbClr val="1D255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2836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270</TotalTime>
  <Words>3</Words>
  <Application>Microsoft Office PowerPoint</Application>
  <PresentationFormat>Presentación en pantalla (16:9)</PresentationFormat>
  <Paragraphs>3</Paragraphs>
  <Slides>2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asi-flor</dc:creator>
  <cp:lastModifiedBy>asi-flor</cp:lastModifiedBy>
  <cp:revision>28</cp:revision>
  <dcterms:created xsi:type="dcterms:W3CDTF">2022-09-27T12:01:44Z</dcterms:created>
  <dcterms:modified xsi:type="dcterms:W3CDTF">2026-02-10T18:14:42Z</dcterms:modified>
</cp:coreProperties>
</file>