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15" d="100"/>
          <a:sy n="115" d="100"/>
        </p:scale>
        <p:origin x="-1488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CE097-238B-4528-AC31-35A0F55E3B85}" type="datetimeFigureOut">
              <a:rPr lang="es-AR" smtClean="0"/>
              <a:t>12/2/2026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914F3-51D9-49C8-8A82-8402AAE14AD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3715819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CE097-238B-4528-AC31-35A0F55E3B85}" type="datetimeFigureOut">
              <a:rPr lang="es-AR" smtClean="0"/>
              <a:t>12/2/2026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914F3-51D9-49C8-8A82-8402AAE14AD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389811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CE097-238B-4528-AC31-35A0F55E3B85}" type="datetimeFigureOut">
              <a:rPr lang="es-AR" smtClean="0"/>
              <a:t>12/2/2026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914F3-51D9-49C8-8A82-8402AAE14AD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3064167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CE097-238B-4528-AC31-35A0F55E3B85}" type="datetimeFigureOut">
              <a:rPr lang="es-AR" smtClean="0"/>
              <a:t>12/2/2026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914F3-51D9-49C8-8A82-8402AAE14AD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6516530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CE097-238B-4528-AC31-35A0F55E3B85}" type="datetimeFigureOut">
              <a:rPr lang="es-AR" smtClean="0"/>
              <a:t>12/2/2026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914F3-51D9-49C8-8A82-8402AAE14AD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470917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CE097-238B-4528-AC31-35A0F55E3B85}" type="datetimeFigureOut">
              <a:rPr lang="es-AR" smtClean="0"/>
              <a:t>12/2/2026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914F3-51D9-49C8-8A82-8402AAE14AD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575314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CE097-238B-4528-AC31-35A0F55E3B85}" type="datetimeFigureOut">
              <a:rPr lang="es-AR" smtClean="0"/>
              <a:t>12/2/2026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914F3-51D9-49C8-8A82-8402AAE14AD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1206990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CE097-238B-4528-AC31-35A0F55E3B85}" type="datetimeFigureOut">
              <a:rPr lang="es-AR" smtClean="0"/>
              <a:t>12/2/2026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914F3-51D9-49C8-8A82-8402AAE14AD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863793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CE097-238B-4528-AC31-35A0F55E3B85}" type="datetimeFigureOut">
              <a:rPr lang="es-AR" smtClean="0"/>
              <a:t>12/2/2026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914F3-51D9-49C8-8A82-8402AAE14AD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972719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CE097-238B-4528-AC31-35A0F55E3B85}" type="datetimeFigureOut">
              <a:rPr lang="es-AR" smtClean="0"/>
              <a:t>12/2/2026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914F3-51D9-49C8-8A82-8402AAE14AD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1048821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CE097-238B-4528-AC31-35A0F55E3B85}" type="datetimeFigureOut">
              <a:rPr lang="es-AR" smtClean="0"/>
              <a:t>12/2/2026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914F3-51D9-49C8-8A82-8402AAE14AD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5675636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ECE097-238B-4528-AC31-35A0F55E3B85}" type="datetimeFigureOut">
              <a:rPr lang="es-AR" smtClean="0"/>
              <a:t>12/2/2026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2914F3-51D9-49C8-8A82-8402AAE14AD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056796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xmlns="" id="{0A582739-CF62-13C7-7859-86AC95F229D5}"/>
              </a:ext>
            </a:extLst>
          </p:cNvPr>
          <p:cNvSpPr txBox="1">
            <a:spLocks/>
          </p:cNvSpPr>
          <p:nvPr/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 Black"/>
                <a:ea typeface="+mj-ea"/>
                <a:cs typeface="Arial Black"/>
              </a:defRPr>
            </a:lvl1pPr>
          </a:lstStyle>
          <a:p>
            <a:r>
              <a:rPr lang="en-US" b="1" i="0" dirty="0">
                <a:solidFill>
                  <a:schemeClr val="tx1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CLIC PARA EDITAR TÍTULO</a:t>
            </a:r>
            <a:endParaRPr lang="es-ES" b="1" i="0" dirty="0">
              <a:solidFill>
                <a:schemeClr val="tx1"/>
              </a:solidFill>
              <a:latin typeface="Arial Black" panose="020B0604020202020204" pitchFamily="34" charset="0"/>
              <a:cs typeface="Arial Black" panose="020B0604020202020204" pitchFamily="34" charset="0"/>
            </a:endParaRPr>
          </a:p>
        </p:txBody>
      </p:sp>
      <p:sp>
        <p:nvSpPr>
          <p:cNvPr id="5" name="Subtítulo 2">
            <a:extLst>
              <a:ext uri="{FF2B5EF4-FFF2-40B4-BE49-F238E27FC236}">
                <a16:creationId xmlns:a16="http://schemas.microsoft.com/office/drawing/2014/main" xmlns="" id="{D1A50CD3-E985-3803-887D-DE7D3B2D2B3A}"/>
              </a:ext>
            </a:extLst>
          </p:cNvPr>
          <p:cNvSpPr txBox="1">
            <a:spLocks/>
          </p:cNvSpPr>
          <p:nvPr/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Arial"/>
                <a:ea typeface="+mn-ea"/>
                <a:cs typeface="Arial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/>
              <a:t>Haga</a:t>
            </a:r>
            <a:r>
              <a:rPr lang="en-US" dirty="0"/>
              <a:t> </a:t>
            </a:r>
            <a:r>
              <a:rPr lang="en-US" dirty="0" err="1"/>
              <a:t>clic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modificar</a:t>
            </a:r>
            <a:r>
              <a:rPr lang="en-US" dirty="0"/>
              <a:t> el </a:t>
            </a:r>
            <a:r>
              <a:rPr lang="en-US" dirty="0" err="1"/>
              <a:t>estilo</a:t>
            </a:r>
            <a:r>
              <a:rPr lang="en-US" dirty="0"/>
              <a:t> de </a:t>
            </a:r>
            <a:r>
              <a:rPr lang="en-US" dirty="0" err="1"/>
              <a:t>subtítulo</a:t>
            </a:r>
            <a:r>
              <a:rPr lang="en-US" dirty="0"/>
              <a:t> del </a:t>
            </a:r>
            <a:r>
              <a:rPr lang="en-US" dirty="0" err="1"/>
              <a:t>patrón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81469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fecha 3">
            <a:extLst>
              <a:ext uri="{FF2B5EF4-FFF2-40B4-BE49-F238E27FC236}">
                <a16:creationId xmlns:a16="http://schemas.microsoft.com/office/drawing/2014/main" xmlns="" id="{7010C798-089D-B4C0-6DBD-A7D8A8FF4AB9}"/>
              </a:ext>
            </a:extLst>
          </p:cNvPr>
          <p:cNvSpPr txBox="1">
            <a:spLocks/>
          </p:cNvSpPr>
          <p:nvPr/>
        </p:nvSpPr>
        <p:spPr>
          <a:xfrm>
            <a:off x="251520" y="6507748"/>
            <a:ext cx="1363014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9F6F825-714D-EE49-8414-A6CD77CC5FBA}" type="datetimeFigureOut">
              <a:rPr lang="es-ES" smtClean="0">
                <a:solidFill>
                  <a:srgbClr val="1D2554"/>
                </a:solidFill>
              </a:rPr>
              <a:pPr/>
              <a:t>12/02/2026</a:t>
            </a:fld>
            <a:endParaRPr lang="es-ES" dirty="0">
              <a:solidFill>
                <a:srgbClr val="1D2554"/>
              </a:solidFill>
            </a:endParaRPr>
          </a:p>
        </p:txBody>
      </p:sp>
      <p:sp>
        <p:nvSpPr>
          <p:cNvPr id="7" name="Marcador de número de diapositiva 5">
            <a:extLst>
              <a:ext uri="{FF2B5EF4-FFF2-40B4-BE49-F238E27FC236}">
                <a16:creationId xmlns:a16="http://schemas.microsoft.com/office/drawing/2014/main" xmlns="" id="{8A1044B4-C1C5-2BBD-F148-A20C80E57239}"/>
              </a:ext>
            </a:extLst>
          </p:cNvPr>
          <p:cNvSpPr txBox="1">
            <a:spLocks/>
          </p:cNvSpPr>
          <p:nvPr/>
        </p:nvSpPr>
        <p:spPr>
          <a:xfrm>
            <a:off x="3230825" y="6507748"/>
            <a:ext cx="477079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77818BE1-0E87-CF44-907C-4EEC18A8A41D}" type="slidenum">
              <a:rPr lang="es-ES" smtClean="0">
                <a:solidFill>
                  <a:srgbClr val="1D2554"/>
                </a:solidFill>
              </a:rPr>
              <a:pPr algn="r"/>
              <a:t>2</a:t>
            </a:fld>
            <a:endParaRPr lang="es-ES" dirty="0">
              <a:solidFill>
                <a:srgbClr val="1D255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1330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16</Words>
  <Application>Microsoft Office PowerPoint</Application>
  <PresentationFormat>Presentación en pantalla (4:3)</PresentationFormat>
  <Paragraphs>4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Tema de Office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asi-flor</dc:creator>
  <cp:lastModifiedBy>asi-flor</cp:lastModifiedBy>
  <cp:revision>8</cp:revision>
  <dcterms:created xsi:type="dcterms:W3CDTF">2024-02-27T14:37:05Z</dcterms:created>
  <dcterms:modified xsi:type="dcterms:W3CDTF">2026-02-12T11:37:07Z</dcterms:modified>
</cp:coreProperties>
</file>