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15" d="100"/>
          <a:sy n="115" d="100"/>
        </p:scale>
        <p:origin x="-148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B7EDB-3413-4A40-BF8F-A9AEDCA1EA67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67EC-4804-4057-8B69-EE6A30853A3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36883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B7EDB-3413-4A40-BF8F-A9AEDCA1EA67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67EC-4804-4057-8B69-EE6A30853A3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93504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B7EDB-3413-4A40-BF8F-A9AEDCA1EA67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67EC-4804-4057-8B69-EE6A30853A3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01605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B7EDB-3413-4A40-BF8F-A9AEDCA1EA67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67EC-4804-4057-8B69-EE6A30853A3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64879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B7EDB-3413-4A40-BF8F-A9AEDCA1EA67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67EC-4804-4057-8B69-EE6A30853A3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29767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B7EDB-3413-4A40-BF8F-A9AEDCA1EA67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67EC-4804-4057-8B69-EE6A30853A3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53220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B7EDB-3413-4A40-BF8F-A9AEDCA1EA67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67EC-4804-4057-8B69-EE6A30853A3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21643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B7EDB-3413-4A40-BF8F-A9AEDCA1EA67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67EC-4804-4057-8B69-EE6A30853A3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75517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B7EDB-3413-4A40-BF8F-A9AEDCA1EA67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67EC-4804-4057-8B69-EE6A30853A3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36274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B7EDB-3413-4A40-BF8F-A9AEDCA1EA67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67EC-4804-4057-8B69-EE6A30853A3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21443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B7EDB-3413-4A40-BF8F-A9AEDCA1EA67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67EC-4804-4057-8B69-EE6A30853A3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21825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B7EDB-3413-4A40-BF8F-A9AEDCA1EA67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B67EC-4804-4057-8B69-EE6A30853A3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6246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0A582739-CF62-13C7-7859-86AC95F229D5}"/>
              </a:ext>
            </a:extLst>
          </p:cNvPr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 Black"/>
                <a:ea typeface="+mj-ea"/>
                <a:cs typeface="Arial Black"/>
              </a:defRPr>
            </a:lvl1pPr>
          </a:lstStyle>
          <a:p>
            <a:r>
              <a:rPr lang="en-US" b="1" i="0" dirty="0">
                <a:solidFill>
                  <a:schemeClr val="tx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CLIC PARA EDITAR TÍTULO</a:t>
            </a:r>
            <a:endParaRPr lang="es-ES" b="1" i="0" dirty="0">
              <a:solidFill>
                <a:schemeClr val="tx1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xmlns="" id="{D1A50CD3-E985-3803-887D-DE7D3B2D2B3A}"/>
              </a:ext>
            </a:extLst>
          </p:cNvPr>
          <p:cNvSpPr txBox="1">
            <a:spLocks/>
          </p:cNvSpPr>
          <p:nvPr/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Haga</a:t>
            </a:r>
            <a:r>
              <a:rPr lang="en-US" dirty="0"/>
              <a:t> </a:t>
            </a:r>
            <a:r>
              <a:rPr lang="en-US" dirty="0" err="1"/>
              <a:t>clic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modificar</a:t>
            </a:r>
            <a:r>
              <a:rPr lang="en-US" dirty="0"/>
              <a:t> el </a:t>
            </a:r>
            <a:r>
              <a:rPr lang="en-US" dirty="0" err="1"/>
              <a:t>estilo</a:t>
            </a:r>
            <a:r>
              <a:rPr lang="en-US" dirty="0"/>
              <a:t> de </a:t>
            </a:r>
            <a:r>
              <a:rPr lang="en-US" dirty="0" err="1"/>
              <a:t>subtítulo</a:t>
            </a:r>
            <a:r>
              <a:rPr lang="en-US" dirty="0"/>
              <a:t> del </a:t>
            </a:r>
            <a:r>
              <a:rPr lang="en-US" dirty="0" err="1"/>
              <a:t>patrón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49926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>
            <a:extLst>
              <a:ext uri="{FF2B5EF4-FFF2-40B4-BE49-F238E27FC236}">
                <a16:creationId xmlns="" xmlns:a16="http://schemas.microsoft.com/office/drawing/2014/main" id="{7010C798-089D-B4C0-6DBD-A7D8A8FF4AB9}"/>
              </a:ext>
            </a:extLst>
          </p:cNvPr>
          <p:cNvSpPr txBox="1">
            <a:spLocks/>
          </p:cNvSpPr>
          <p:nvPr/>
        </p:nvSpPr>
        <p:spPr>
          <a:xfrm>
            <a:off x="251520" y="6507748"/>
            <a:ext cx="136301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9F6F825-714D-EE49-8414-A6CD77CC5FBA}" type="datetimeFigureOut">
              <a:rPr lang="es-ES" smtClean="0">
                <a:solidFill>
                  <a:srgbClr val="1D2554"/>
                </a:solidFill>
              </a:rPr>
              <a:pPr/>
              <a:t>10/02/2026</a:t>
            </a:fld>
            <a:endParaRPr lang="es-ES" dirty="0">
              <a:solidFill>
                <a:srgbClr val="1D2554"/>
              </a:solidFill>
            </a:endParaRPr>
          </a:p>
        </p:txBody>
      </p:sp>
      <p:sp>
        <p:nvSpPr>
          <p:cNvPr id="3" name="Marcador de número de diapositiva 5">
            <a:extLst>
              <a:ext uri="{FF2B5EF4-FFF2-40B4-BE49-F238E27FC236}">
                <a16:creationId xmlns="" xmlns:a16="http://schemas.microsoft.com/office/drawing/2014/main" id="{8A1044B4-C1C5-2BBD-F148-A20C80E57239}"/>
              </a:ext>
            </a:extLst>
          </p:cNvPr>
          <p:cNvSpPr txBox="1">
            <a:spLocks/>
          </p:cNvSpPr>
          <p:nvPr/>
        </p:nvSpPr>
        <p:spPr>
          <a:xfrm>
            <a:off x="3230825" y="6507748"/>
            <a:ext cx="477079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7818BE1-0E87-CF44-907C-4EEC18A8A41D}" type="slidenum">
              <a:rPr lang="es-ES" smtClean="0">
                <a:solidFill>
                  <a:srgbClr val="1D2554"/>
                </a:solidFill>
              </a:rPr>
              <a:pPr algn="r"/>
              <a:t>2</a:t>
            </a:fld>
            <a:endParaRPr lang="es-ES" dirty="0">
              <a:solidFill>
                <a:srgbClr val="1D255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994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16</Words>
  <Application>Microsoft Office PowerPoint</Application>
  <PresentationFormat>Presentación en pantalla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asi-flor</dc:creator>
  <cp:lastModifiedBy>asi-flor</cp:lastModifiedBy>
  <cp:revision>5</cp:revision>
  <dcterms:created xsi:type="dcterms:W3CDTF">2024-02-27T14:47:48Z</dcterms:created>
  <dcterms:modified xsi:type="dcterms:W3CDTF">2026-02-10T18:10:57Z</dcterms:modified>
</cp:coreProperties>
</file>