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400875" cy="43202225"/>
  <p:notesSz cx="6858000" cy="9144000"/>
  <p:defaultTextStyle>
    <a:defPPr>
      <a:defRPr lang="es-AR"/>
    </a:defPPr>
    <a:lvl1pPr marL="0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087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174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261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0348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0436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0523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0610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0697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20" d="100"/>
          <a:sy n="20" d="100"/>
        </p:scale>
        <p:origin x="-2694" y="12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30066" y="13420694"/>
            <a:ext cx="27540744" cy="92604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860131" y="24481261"/>
            <a:ext cx="22680613" cy="110405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0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04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05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0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06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60632-1E3E-42BE-84A7-A8FC97B20129}" type="datetimeFigureOut">
              <a:rPr lang="es-AR" smtClean="0"/>
              <a:t>11/2/2026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AC5A4-6BEA-4524-B742-0D00C1F038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34580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60632-1E3E-42BE-84A7-A8FC97B20129}" type="datetimeFigureOut">
              <a:rPr lang="es-AR" smtClean="0"/>
              <a:t>11/2/2026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AC5A4-6BEA-4524-B742-0D00C1F038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83501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3240998" y="10900562"/>
            <a:ext cx="25830698" cy="23221195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743283" y="10900562"/>
            <a:ext cx="76957702" cy="23221195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60632-1E3E-42BE-84A7-A8FC97B20129}" type="datetimeFigureOut">
              <a:rPr lang="es-AR" smtClean="0"/>
              <a:t>11/2/2026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AC5A4-6BEA-4524-B742-0D00C1F038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9303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60632-1E3E-42BE-84A7-A8FC97B20129}" type="datetimeFigureOut">
              <a:rPr lang="es-AR" smtClean="0"/>
              <a:t>11/2/2026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AC5A4-6BEA-4524-B742-0D00C1F038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70242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59446" y="27761433"/>
            <a:ext cx="27540744" cy="8580442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59446" y="18310949"/>
            <a:ext cx="27540744" cy="9450484"/>
          </a:xfrm>
        </p:spPr>
        <p:txBody>
          <a:bodyPr anchor="b"/>
          <a:lstStyle>
            <a:lvl1pPr marL="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1pPr>
            <a:lvl2pPr marL="2160087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174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261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034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0436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0523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06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0697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60632-1E3E-42BE-84A7-A8FC97B20129}" type="datetimeFigureOut">
              <a:rPr lang="es-AR" smtClean="0"/>
              <a:t>11/2/2026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AC5A4-6BEA-4524-B742-0D00C1F038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5486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743282" y="63503271"/>
            <a:ext cx="51391388" cy="179609250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4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674686" y="63503271"/>
            <a:ext cx="51397011" cy="179609250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4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60632-1E3E-42BE-84A7-A8FC97B20129}" type="datetimeFigureOut">
              <a:rPr lang="es-AR" smtClean="0"/>
              <a:t>11/2/2026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AC5A4-6BEA-4524-B742-0D00C1F038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284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044" y="1730092"/>
            <a:ext cx="29160788" cy="7200371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044" y="9670501"/>
            <a:ext cx="14316013" cy="4030204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087" indent="0">
              <a:buNone/>
              <a:defRPr sz="9400" b="1"/>
            </a:lvl2pPr>
            <a:lvl3pPr marL="4320174" indent="0">
              <a:buNone/>
              <a:defRPr sz="8500" b="1"/>
            </a:lvl3pPr>
            <a:lvl4pPr marL="6480261" indent="0">
              <a:buNone/>
              <a:defRPr sz="7600" b="1"/>
            </a:lvl4pPr>
            <a:lvl5pPr marL="8640348" indent="0">
              <a:buNone/>
              <a:defRPr sz="7600" b="1"/>
            </a:lvl5pPr>
            <a:lvl6pPr marL="10800436" indent="0">
              <a:buNone/>
              <a:defRPr sz="7600" b="1"/>
            </a:lvl6pPr>
            <a:lvl7pPr marL="12960523" indent="0">
              <a:buNone/>
              <a:defRPr sz="7600" b="1"/>
            </a:lvl7pPr>
            <a:lvl8pPr marL="15120610" indent="0">
              <a:buNone/>
              <a:defRPr sz="7600" b="1"/>
            </a:lvl8pPr>
            <a:lvl9pPr marL="17280697" indent="0">
              <a:buNone/>
              <a:defRPr sz="7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20044" y="13700706"/>
            <a:ext cx="14316013" cy="24891285"/>
          </a:xfrm>
        </p:spPr>
        <p:txBody>
          <a:bodyPr/>
          <a:lstStyle>
            <a:lvl1pPr>
              <a:defRPr sz="11300"/>
            </a:lvl1pPr>
            <a:lvl2pPr>
              <a:defRPr sz="94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459196" y="9670501"/>
            <a:ext cx="14321637" cy="4030204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087" indent="0">
              <a:buNone/>
              <a:defRPr sz="9400" b="1"/>
            </a:lvl2pPr>
            <a:lvl3pPr marL="4320174" indent="0">
              <a:buNone/>
              <a:defRPr sz="8500" b="1"/>
            </a:lvl3pPr>
            <a:lvl4pPr marL="6480261" indent="0">
              <a:buNone/>
              <a:defRPr sz="7600" b="1"/>
            </a:lvl4pPr>
            <a:lvl5pPr marL="8640348" indent="0">
              <a:buNone/>
              <a:defRPr sz="7600" b="1"/>
            </a:lvl5pPr>
            <a:lvl6pPr marL="10800436" indent="0">
              <a:buNone/>
              <a:defRPr sz="7600" b="1"/>
            </a:lvl6pPr>
            <a:lvl7pPr marL="12960523" indent="0">
              <a:buNone/>
              <a:defRPr sz="7600" b="1"/>
            </a:lvl7pPr>
            <a:lvl8pPr marL="15120610" indent="0">
              <a:buNone/>
              <a:defRPr sz="7600" b="1"/>
            </a:lvl8pPr>
            <a:lvl9pPr marL="17280697" indent="0">
              <a:buNone/>
              <a:defRPr sz="7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459196" y="13700706"/>
            <a:ext cx="14321637" cy="24891285"/>
          </a:xfrm>
        </p:spPr>
        <p:txBody>
          <a:bodyPr/>
          <a:lstStyle>
            <a:lvl1pPr>
              <a:defRPr sz="11300"/>
            </a:lvl1pPr>
            <a:lvl2pPr>
              <a:defRPr sz="94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60632-1E3E-42BE-84A7-A8FC97B20129}" type="datetimeFigureOut">
              <a:rPr lang="es-AR" smtClean="0"/>
              <a:t>11/2/2026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AC5A4-6BEA-4524-B742-0D00C1F038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2269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60632-1E3E-42BE-84A7-A8FC97B20129}" type="datetimeFigureOut">
              <a:rPr lang="es-AR" smtClean="0"/>
              <a:t>11/2/2026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AC5A4-6BEA-4524-B742-0D00C1F038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5781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60632-1E3E-42BE-84A7-A8FC97B20129}" type="datetimeFigureOut">
              <a:rPr lang="es-AR" smtClean="0"/>
              <a:t>11/2/2026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AC5A4-6BEA-4524-B742-0D00C1F038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37892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045" y="1720089"/>
            <a:ext cx="10659665" cy="7320377"/>
          </a:xfrm>
        </p:spPr>
        <p:txBody>
          <a:bodyPr anchor="b"/>
          <a:lstStyle>
            <a:lvl1pPr algn="l">
              <a:defRPr sz="9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667842" y="1720092"/>
            <a:ext cx="18112989" cy="3687190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20045" y="9040469"/>
            <a:ext cx="10659665" cy="29551525"/>
          </a:xfrm>
        </p:spPr>
        <p:txBody>
          <a:bodyPr/>
          <a:lstStyle>
            <a:lvl1pPr marL="0" indent="0">
              <a:buNone/>
              <a:defRPr sz="6600"/>
            </a:lvl1pPr>
            <a:lvl2pPr marL="2160087" indent="0">
              <a:buNone/>
              <a:defRPr sz="5700"/>
            </a:lvl2pPr>
            <a:lvl3pPr marL="4320174" indent="0">
              <a:buNone/>
              <a:defRPr sz="4700"/>
            </a:lvl3pPr>
            <a:lvl4pPr marL="6480261" indent="0">
              <a:buNone/>
              <a:defRPr sz="4300"/>
            </a:lvl4pPr>
            <a:lvl5pPr marL="8640348" indent="0">
              <a:buNone/>
              <a:defRPr sz="4300"/>
            </a:lvl5pPr>
            <a:lvl6pPr marL="10800436" indent="0">
              <a:buNone/>
              <a:defRPr sz="4300"/>
            </a:lvl6pPr>
            <a:lvl7pPr marL="12960523" indent="0">
              <a:buNone/>
              <a:defRPr sz="4300"/>
            </a:lvl7pPr>
            <a:lvl8pPr marL="15120610" indent="0">
              <a:buNone/>
              <a:defRPr sz="4300"/>
            </a:lvl8pPr>
            <a:lvl9pPr marL="17280697" indent="0">
              <a:buNone/>
              <a:defRPr sz="4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60632-1E3E-42BE-84A7-A8FC97B20129}" type="datetimeFigureOut">
              <a:rPr lang="es-AR" smtClean="0"/>
              <a:t>11/2/2026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AC5A4-6BEA-4524-B742-0D00C1F038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14703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50798" y="30241558"/>
            <a:ext cx="19440525" cy="3570187"/>
          </a:xfrm>
        </p:spPr>
        <p:txBody>
          <a:bodyPr anchor="b"/>
          <a:lstStyle>
            <a:lvl1pPr algn="l">
              <a:defRPr sz="9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350798" y="3860199"/>
            <a:ext cx="19440525" cy="25921335"/>
          </a:xfrm>
        </p:spPr>
        <p:txBody>
          <a:bodyPr/>
          <a:lstStyle>
            <a:lvl1pPr marL="0" indent="0">
              <a:buNone/>
              <a:defRPr sz="15100"/>
            </a:lvl1pPr>
            <a:lvl2pPr marL="2160087" indent="0">
              <a:buNone/>
              <a:defRPr sz="13200"/>
            </a:lvl2pPr>
            <a:lvl3pPr marL="4320174" indent="0">
              <a:buNone/>
              <a:defRPr sz="11300"/>
            </a:lvl3pPr>
            <a:lvl4pPr marL="6480261" indent="0">
              <a:buNone/>
              <a:defRPr sz="9400"/>
            </a:lvl4pPr>
            <a:lvl5pPr marL="8640348" indent="0">
              <a:buNone/>
              <a:defRPr sz="9400"/>
            </a:lvl5pPr>
            <a:lvl6pPr marL="10800436" indent="0">
              <a:buNone/>
              <a:defRPr sz="9400"/>
            </a:lvl6pPr>
            <a:lvl7pPr marL="12960523" indent="0">
              <a:buNone/>
              <a:defRPr sz="9400"/>
            </a:lvl7pPr>
            <a:lvl8pPr marL="15120610" indent="0">
              <a:buNone/>
              <a:defRPr sz="9400"/>
            </a:lvl8pPr>
            <a:lvl9pPr marL="17280697" indent="0">
              <a:buNone/>
              <a:defRPr sz="94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50798" y="33811745"/>
            <a:ext cx="19440525" cy="5070258"/>
          </a:xfrm>
        </p:spPr>
        <p:txBody>
          <a:bodyPr/>
          <a:lstStyle>
            <a:lvl1pPr marL="0" indent="0">
              <a:buNone/>
              <a:defRPr sz="6600"/>
            </a:lvl1pPr>
            <a:lvl2pPr marL="2160087" indent="0">
              <a:buNone/>
              <a:defRPr sz="5700"/>
            </a:lvl2pPr>
            <a:lvl3pPr marL="4320174" indent="0">
              <a:buNone/>
              <a:defRPr sz="4700"/>
            </a:lvl3pPr>
            <a:lvl4pPr marL="6480261" indent="0">
              <a:buNone/>
              <a:defRPr sz="4300"/>
            </a:lvl4pPr>
            <a:lvl5pPr marL="8640348" indent="0">
              <a:buNone/>
              <a:defRPr sz="4300"/>
            </a:lvl5pPr>
            <a:lvl6pPr marL="10800436" indent="0">
              <a:buNone/>
              <a:defRPr sz="4300"/>
            </a:lvl6pPr>
            <a:lvl7pPr marL="12960523" indent="0">
              <a:buNone/>
              <a:defRPr sz="4300"/>
            </a:lvl7pPr>
            <a:lvl8pPr marL="15120610" indent="0">
              <a:buNone/>
              <a:defRPr sz="4300"/>
            </a:lvl8pPr>
            <a:lvl9pPr marL="17280697" indent="0">
              <a:buNone/>
              <a:defRPr sz="4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60632-1E3E-42BE-84A7-A8FC97B20129}" type="datetimeFigureOut">
              <a:rPr lang="es-AR" smtClean="0"/>
              <a:t>11/2/2026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AC5A4-6BEA-4524-B742-0D00C1F038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48103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20044" y="1730092"/>
            <a:ext cx="29160788" cy="7200371"/>
          </a:xfrm>
          <a:prstGeom prst="rect">
            <a:avLst/>
          </a:prstGeom>
        </p:spPr>
        <p:txBody>
          <a:bodyPr vert="horz" lIns="432017" tIns="216009" rIns="432017" bIns="216009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044" y="10080522"/>
            <a:ext cx="29160788" cy="28511472"/>
          </a:xfrm>
          <a:prstGeom prst="rect">
            <a:avLst/>
          </a:prstGeom>
        </p:spPr>
        <p:txBody>
          <a:bodyPr vert="horz" lIns="432017" tIns="216009" rIns="432017" bIns="21600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20044" y="40042066"/>
            <a:ext cx="7560204" cy="2300118"/>
          </a:xfrm>
          <a:prstGeom prst="rect">
            <a:avLst/>
          </a:prstGeom>
        </p:spPr>
        <p:txBody>
          <a:bodyPr vert="horz" lIns="432017" tIns="216009" rIns="432017" bIns="216009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60632-1E3E-42BE-84A7-A8FC97B20129}" type="datetimeFigureOut">
              <a:rPr lang="es-AR" smtClean="0"/>
              <a:t>11/2/2026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070299" y="40042066"/>
            <a:ext cx="10260277" cy="2300118"/>
          </a:xfrm>
          <a:prstGeom prst="rect">
            <a:avLst/>
          </a:prstGeom>
        </p:spPr>
        <p:txBody>
          <a:bodyPr vert="horz" lIns="432017" tIns="216009" rIns="432017" bIns="216009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220627" y="40042066"/>
            <a:ext cx="7560204" cy="2300118"/>
          </a:xfrm>
          <a:prstGeom prst="rect">
            <a:avLst/>
          </a:prstGeom>
        </p:spPr>
        <p:txBody>
          <a:bodyPr vert="horz" lIns="432017" tIns="216009" rIns="432017" bIns="216009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AC5A4-6BEA-4524-B742-0D00C1F038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2186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174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65" indent="-1620065" algn="l" defTabSz="4320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142" indent="-1350054" algn="l" defTabSz="4320174" rtl="0" eaLnBrk="1" latinLnBrk="0" hangingPunct="1">
        <a:spcBef>
          <a:spcPct val="20000"/>
        </a:spcBef>
        <a:buFont typeface="Arial" panose="020B0604020202020204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218" indent="-1080044" algn="l" defTabSz="4320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305" indent="-1080044" algn="l" defTabSz="4320174" rtl="0" eaLnBrk="1" latinLnBrk="0" hangingPunct="1">
        <a:spcBef>
          <a:spcPct val="20000"/>
        </a:spcBef>
        <a:buFont typeface="Arial" panose="020B0604020202020204" pitchFamily="34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4pPr>
      <a:lvl5pPr marL="9720392" indent="-1080044" algn="l" defTabSz="4320174" rtl="0" eaLnBrk="1" latinLnBrk="0" hangingPunct="1">
        <a:spcBef>
          <a:spcPct val="20000"/>
        </a:spcBef>
        <a:buFont typeface="Arial" panose="020B0604020202020204" pitchFamily="34" charset="0"/>
        <a:buChar char="»"/>
        <a:defRPr sz="94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0479" indent="-1080044" algn="l" defTabSz="4320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0566" indent="-1080044" algn="l" defTabSz="4320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0653" indent="-1080044" algn="l" defTabSz="4320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0741" indent="-1080044" algn="l" defTabSz="4320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087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174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261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0348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436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523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610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697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8">
            <a:extLst>
              <a:ext uri="{FF2B5EF4-FFF2-40B4-BE49-F238E27FC236}">
                <a16:creationId xmlns:a16="http://schemas.microsoft.com/office/drawing/2014/main" xmlns="" id="{8B27FC4E-6455-F656-615C-7408E739764F}"/>
              </a:ext>
            </a:extLst>
          </p:cNvPr>
          <p:cNvSpPr/>
          <p:nvPr/>
        </p:nvSpPr>
        <p:spPr>
          <a:xfrm>
            <a:off x="16551570" y="22090408"/>
            <a:ext cx="15467517" cy="612487"/>
          </a:xfrm>
          <a:prstGeom prst="rect">
            <a:avLst/>
          </a:prstGeom>
          <a:solidFill>
            <a:srgbClr val="1D25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523"/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xmlns="" id="{E627013F-B4D4-C53F-1072-D5A3C4F3F080}"/>
              </a:ext>
            </a:extLst>
          </p:cNvPr>
          <p:cNvSpPr/>
          <p:nvPr/>
        </p:nvSpPr>
        <p:spPr>
          <a:xfrm>
            <a:off x="16551572" y="13833948"/>
            <a:ext cx="15467517" cy="612486"/>
          </a:xfrm>
          <a:prstGeom prst="rect">
            <a:avLst/>
          </a:prstGeom>
          <a:solidFill>
            <a:srgbClr val="1D25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523"/>
          </a:p>
        </p:txBody>
      </p:sp>
      <p:sp>
        <p:nvSpPr>
          <p:cNvPr id="6" name="1 CuadroTexto">
            <a:extLst>
              <a:ext uri="{FF2B5EF4-FFF2-40B4-BE49-F238E27FC236}">
                <a16:creationId xmlns:a16="http://schemas.microsoft.com/office/drawing/2014/main" xmlns="" id="{1D388442-110A-AADA-5E14-B74065A01004}"/>
              </a:ext>
            </a:extLst>
          </p:cNvPr>
          <p:cNvSpPr txBox="1"/>
          <p:nvPr/>
        </p:nvSpPr>
        <p:spPr>
          <a:xfrm>
            <a:off x="16576984" y="13824546"/>
            <a:ext cx="13551365" cy="200054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b="1" dirty="0">
                <a:solidFill>
                  <a:srgbClr val="FFFFFF"/>
                </a:solidFill>
                <a:latin typeface="Arial"/>
                <a:cs typeface="Arial"/>
              </a:rPr>
              <a:t>METHODS/  MATERIALES Y MÉTODO</a:t>
            </a:r>
          </a:p>
          <a:p>
            <a:pPr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solidFill>
                <a:schemeClr val="bg1"/>
              </a:solidFill>
              <a:latin typeface="Arial"/>
              <a:cs typeface="Arial"/>
            </a:endParaRPr>
          </a:p>
          <a:p>
            <a:pPr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solidFill>
                <a:srgbClr val="FFFFFF"/>
              </a:solidFill>
              <a:latin typeface="Arial"/>
              <a:cs typeface="Arial"/>
            </a:endParaRP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0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xmlns="" id="{EE30093F-6421-E59D-9548-278305D5909F}"/>
              </a:ext>
            </a:extLst>
          </p:cNvPr>
          <p:cNvSpPr/>
          <p:nvPr/>
        </p:nvSpPr>
        <p:spPr>
          <a:xfrm>
            <a:off x="405211" y="13842138"/>
            <a:ext cx="15469303" cy="612486"/>
          </a:xfrm>
          <a:prstGeom prst="rect">
            <a:avLst/>
          </a:prstGeom>
          <a:solidFill>
            <a:srgbClr val="1D25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523"/>
          </a:p>
        </p:txBody>
      </p:sp>
      <p:sp>
        <p:nvSpPr>
          <p:cNvPr id="9" name="Rectangle 68">
            <a:extLst>
              <a:ext uri="{FF2B5EF4-FFF2-40B4-BE49-F238E27FC236}">
                <a16:creationId xmlns:a16="http://schemas.microsoft.com/office/drawing/2014/main" xmlns="" id="{C1EA1B87-2AD9-06F7-E14E-CFC3855010E8}"/>
              </a:ext>
            </a:extLst>
          </p:cNvPr>
          <p:cNvSpPr/>
          <p:nvPr/>
        </p:nvSpPr>
        <p:spPr>
          <a:xfrm>
            <a:off x="424092" y="22090407"/>
            <a:ext cx="15467517" cy="612486"/>
          </a:xfrm>
          <a:prstGeom prst="rect">
            <a:avLst/>
          </a:prstGeom>
          <a:solidFill>
            <a:srgbClr val="1D25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49" b="1" dirty="0">
                <a:latin typeface="Arial" pitchFamily="34" charset="0"/>
                <a:cs typeface="Arial" pitchFamily="34" charset="0"/>
              </a:rPr>
              <a:t>AIM / OBJETIVO </a:t>
            </a:r>
          </a:p>
        </p:txBody>
      </p:sp>
      <p:sp>
        <p:nvSpPr>
          <p:cNvPr id="10" name="19 CuadroTexto">
            <a:extLst>
              <a:ext uri="{FF2B5EF4-FFF2-40B4-BE49-F238E27FC236}">
                <a16:creationId xmlns:a16="http://schemas.microsoft.com/office/drawing/2014/main" xmlns="" id="{29E86449-DF0E-5CD3-129B-B4762D902AA7}"/>
              </a:ext>
            </a:extLst>
          </p:cNvPr>
          <p:cNvSpPr txBox="1"/>
          <p:nvPr/>
        </p:nvSpPr>
        <p:spPr>
          <a:xfrm>
            <a:off x="1383899" y="28671121"/>
            <a:ext cx="425116" cy="63754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543" b="1" dirty="0">
                <a:solidFill>
                  <a:schemeClr val="bg1"/>
                </a:solidFill>
                <a:latin typeface="+mn-lt"/>
                <a:cs typeface="+mn-cs"/>
              </a:rPr>
              <a:t>C</a:t>
            </a:r>
          </a:p>
        </p:txBody>
      </p:sp>
      <p:sp>
        <p:nvSpPr>
          <p:cNvPr id="11" name="20 CuadroTexto">
            <a:extLst>
              <a:ext uri="{FF2B5EF4-FFF2-40B4-BE49-F238E27FC236}">
                <a16:creationId xmlns:a16="http://schemas.microsoft.com/office/drawing/2014/main" xmlns="" id="{D8614993-183C-DCB5-16C9-90C4CE38CD4A}"/>
              </a:ext>
            </a:extLst>
          </p:cNvPr>
          <p:cNvSpPr txBox="1"/>
          <p:nvPr/>
        </p:nvSpPr>
        <p:spPr>
          <a:xfrm>
            <a:off x="1268359" y="30563936"/>
            <a:ext cx="607859" cy="5013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658" b="1" dirty="0">
                <a:solidFill>
                  <a:schemeClr val="bg1"/>
                </a:solidFill>
                <a:latin typeface="+mn-lt"/>
                <a:cs typeface="+mn-cs"/>
              </a:rPr>
              <a:t>OR</a:t>
            </a:r>
            <a:endParaRPr lang="es-AR" sz="3543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2" name="1 CuadroTexto">
            <a:extLst>
              <a:ext uri="{FF2B5EF4-FFF2-40B4-BE49-F238E27FC236}">
                <a16:creationId xmlns:a16="http://schemas.microsoft.com/office/drawing/2014/main" xmlns="" id="{86A53387-3282-C4DD-7D7E-CED8B0711020}"/>
              </a:ext>
            </a:extLst>
          </p:cNvPr>
          <p:cNvSpPr txBox="1"/>
          <p:nvPr/>
        </p:nvSpPr>
        <p:spPr>
          <a:xfrm>
            <a:off x="16553357" y="22083166"/>
            <a:ext cx="13295768" cy="56938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b="1" dirty="0">
                <a:solidFill>
                  <a:srgbClr val="FFFFFF"/>
                </a:solidFill>
                <a:latin typeface="Arial"/>
                <a:cs typeface="Arial"/>
              </a:rPr>
              <a:t>RESULTS / RESULTADOS</a:t>
            </a:r>
          </a:p>
        </p:txBody>
      </p:sp>
      <p:sp>
        <p:nvSpPr>
          <p:cNvPr id="13" name="13 CuadroTexto">
            <a:extLst>
              <a:ext uri="{FF2B5EF4-FFF2-40B4-BE49-F238E27FC236}">
                <a16:creationId xmlns:a16="http://schemas.microsoft.com/office/drawing/2014/main" xmlns="" id="{CD5157D2-0E81-CC83-DB8D-C47E4A2EACB2}"/>
              </a:ext>
            </a:extLst>
          </p:cNvPr>
          <p:cNvSpPr txBox="1"/>
          <p:nvPr/>
        </p:nvSpPr>
        <p:spPr>
          <a:xfrm>
            <a:off x="442849" y="13824548"/>
            <a:ext cx="13893862" cy="213686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b="1" dirty="0">
                <a:solidFill>
                  <a:schemeClr val="bg1"/>
                </a:solidFill>
                <a:latin typeface="Arial"/>
                <a:cs typeface="Arial"/>
              </a:rPr>
              <a:t>INTRODUCTION / INTRODUCCIÓN (ARIAL 27.6)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93" b="1" dirty="0">
              <a:solidFill>
                <a:srgbClr val="7F7F7F"/>
              </a:solidFill>
              <a:latin typeface="Arial"/>
              <a:cs typeface="Arial"/>
            </a:endParaRP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b="1" dirty="0">
                <a:ln w="0"/>
                <a:solidFill>
                  <a:schemeClr val="bg1"/>
                </a:solidFill>
                <a:latin typeface="Arial"/>
                <a:cs typeface="Arial"/>
              </a:rPr>
              <a:t>AIM / OBJETIVO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93" dirty="0">
              <a:solidFill>
                <a:srgbClr val="7F7F7F"/>
              </a:solidFill>
              <a:latin typeface="Arial"/>
              <a:cs typeface="Arial"/>
            </a:endParaRP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endParaRPr lang="en-US" sz="3100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4" name="4 CuadroTexto">
            <a:extLst>
              <a:ext uri="{FF2B5EF4-FFF2-40B4-BE49-F238E27FC236}">
                <a16:creationId xmlns:a16="http://schemas.microsoft.com/office/drawing/2014/main" xmlns="" id="{9C814FCC-110F-DB75-1DD7-3AA193331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0704332"/>
            <a:ext cx="32399286" cy="174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91132" tIns="245566" rIns="491132" bIns="245566">
            <a:spAutoFit/>
          </a:bodyPr>
          <a:lstStyle/>
          <a:p>
            <a:pPr algn="ctr"/>
            <a:r>
              <a:rPr lang="en-US" sz="4049" b="1" dirty="0" err="1">
                <a:latin typeface="Arial"/>
                <a:cs typeface="Arial"/>
              </a:rPr>
              <a:t>Autores</a:t>
            </a:r>
            <a:r>
              <a:rPr lang="en-US" sz="4049" b="1" dirty="0">
                <a:latin typeface="Arial"/>
                <a:cs typeface="Arial"/>
              </a:rPr>
              <a:t> en </a:t>
            </a:r>
            <a:r>
              <a:rPr lang="en-US" sz="4049" b="1" dirty="0" err="1">
                <a:latin typeface="Arial"/>
                <a:cs typeface="Arial"/>
              </a:rPr>
              <a:t>fuente</a:t>
            </a:r>
            <a:r>
              <a:rPr lang="en-US" sz="4049" b="1" dirty="0">
                <a:latin typeface="Arial"/>
                <a:cs typeface="Arial"/>
              </a:rPr>
              <a:t> </a:t>
            </a:r>
            <a:r>
              <a:rPr lang="en-US" sz="4049" b="1" dirty="0" err="1">
                <a:latin typeface="Arial"/>
                <a:cs typeface="Arial"/>
              </a:rPr>
              <a:t>tipográfica</a:t>
            </a:r>
            <a:r>
              <a:rPr lang="en-US" sz="4049" b="1" dirty="0">
                <a:latin typeface="Arial"/>
                <a:cs typeface="Arial"/>
              </a:rPr>
              <a:t>: Arial 36</a:t>
            </a:r>
          </a:p>
          <a:p>
            <a:pPr algn="ctr"/>
            <a:r>
              <a:rPr lang="es-AR" sz="4049" b="1" dirty="0">
                <a:latin typeface="Arial"/>
                <a:cs typeface="Arial"/>
              </a:rPr>
              <a:t>Universidad de Buenos Aires. Facultad de Odontología. Cátedra. Buenos Aires, Argentina.</a:t>
            </a:r>
            <a:endParaRPr lang="en-US" sz="4049" b="1" u="sng" dirty="0">
              <a:latin typeface="Arial"/>
              <a:cs typeface="Arial"/>
            </a:endParaRPr>
          </a:p>
        </p:txBody>
      </p:sp>
      <p:sp>
        <p:nvSpPr>
          <p:cNvPr id="15" name="14 CuadroTexto">
            <a:extLst>
              <a:ext uri="{FF2B5EF4-FFF2-40B4-BE49-F238E27FC236}">
                <a16:creationId xmlns:a16="http://schemas.microsoft.com/office/drawing/2014/main" xmlns="" id="{96B2C57C-6F43-2B9D-CF6B-95EFA9F95393}"/>
              </a:ext>
            </a:extLst>
          </p:cNvPr>
          <p:cNvSpPr txBox="1"/>
          <p:nvPr/>
        </p:nvSpPr>
        <p:spPr>
          <a:xfrm>
            <a:off x="405211" y="14715514"/>
            <a:ext cx="15374662" cy="783868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>Fuente Arial 27.6.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dirty="0" smtClean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/>
            </a:r>
            <a:br>
              <a:rPr lang="es-AR" sz="3149" dirty="0"/>
            </a:br>
            <a:endParaRPr lang="es-AR" sz="3100" b="1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6" name="13 CuadroTexto">
            <a:extLst>
              <a:ext uri="{FF2B5EF4-FFF2-40B4-BE49-F238E27FC236}">
                <a16:creationId xmlns:a16="http://schemas.microsoft.com/office/drawing/2014/main" xmlns="" id="{73F30756-E1F5-588E-2AE5-9D091D8E229B}"/>
              </a:ext>
            </a:extLst>
          </p:cNvPr>
          <p:cNvSpPr txBox="1"/>
          <p:nvPr/>
        </p:nvSpPr>
        <p:spPr>
          <a:xfrm>
            <a:off x="16523633" y="14715514"/>
            <a:ext cx="15374662" cy="783868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>Fuente Arial 27.6.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dirty="0" smtClean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/>
            </a:r>
            <a:br>
              <a:rPr lang="es-AR" sz="3149" dirty="0"/>
            </a:br>
            <a:endParaRPr lang="es-AR" sz="3100" b="1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7" name="13 CuadroTexto">
            <a:extLst>
              <a:ext uri="{FF2B5EF4-FFF2-40B4-BE49-F238E27FC236}">
                <a16:creationId xmlns:a16="http://schemas.microsoft.com/office/drawing/2014/main" xmlns="" id="{45C8A6D8-5EEA-2501-6546-76132B24FE08}"/>
              </a:ext>
            </a:extLst>
          </p:cNvPr>
          <p:cNvSpPr txBox="1"/>
          <p:nvPr/>
        </p:nvSpPr>
        <p:spPr>
          <a:xfrm>
            <a:off x="442848" y="22977218"/>
            <a:ext cx="15374662" cy="783868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>Fuente Arial 27.6.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dirty="0" smtClean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/>
            </a:r>
            <a:br>
              <a:rPr lang="es-AR" sz="3149" dirty="0"/>
            </a:br>
            <a:endParaRPr lang="es-AR" sz="3100" b="1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8" name="13 CuadroTexto">
            <a:extLst>
              <a:ext uri="{FF2B5EF4-FFF2-40B4-BE49-F238E27FC236}">
                <a16:creationId xmlns:a16="http://schemas.microsoft.com/office/drawing/2014/main" xmlns="" id="{A6A1F23E-85CA-C1CE-3951-4ED277613020}"/>
              </a:ext>
            </a:extLst>
          </p:cNvPr>
          <p:cNvSpPr txBox="1"/>
          <p:nvPr/>
        </p:nvSpPr>
        <p:spPr>
          <a:xfrm>
            <a:off x="16510802" y="22977218"/>
            <a:ext cx="15374662" cy="783868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>Fuente Arial 27.6.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dirty="0" smtClean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/>
            </a:r>
            <a:br>
              <a:rPr lang="es-AR" sz="3149" dirty="0"/>
            </a:br>
            <a:endParaRPr lang="es-AR" sz="3100" b="1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9" name="Rectangle 68">
            <a:extLst>
              <a:ext uri="{FF2B5EF4-FFF2-40B4-BE49-F238E27FC236}">
                <a16:creationId xmlns:a16="http://schemas.microsoft.com/office/drawing/2014/main" xmlns="" id="{F66414B9-3788-CB07-F924-9586A0E5E2EB}"/>
              </a:ext>
            </a:extLst>
          </p:cNvPr>
          <p:cNvSpPr/>
          <p:nvPr/>
        </p:nvSpPr>
        <p:spPr>
          <a:xfrm>
            <a:off x="16532690" y="30437477"/>
            <a:ext cx="15467517" cy="612487"/>
          </a:xfrm>
          <a:prstGeom prst="rect">
            <a:avLst/>
          </a:prstGeom>
          <a:solidFill>
            <a:srgbClr val="1D25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523"/>
          </a:p>
        </p:txBody>
      </p:sp>
      <p:sp>
        <p:nvSpPr>
          <p:cNvPr id="20" name="Rectangle 68">
            <a:extLst>
              <a:ext uri="{FF2B5EF4-FFF2-40B4-BE49-F238E27FC236}">
                <a16:creationId xmlns:a16="http://schemas.microsoft.com/office/drawing/2014/main" xmlns="" id="{7A1252F4-2F88-6821-2996-1CB83D3FAA47}"/>
              </a:ext>
            </a:extLst>
          </p:cNvPr>
          <p:cNvSpPr/>
          <p:nvPr/>
        </p:nvSpPr>
        <p:spPr>
          <a:xfrm>
            <a:off x="405211" y="30437477"/>
            <a:ext cx="15467517" cy="612486"/>
          </a:xfrm>
          <a:prstGeom prst="rect">
            <a:avLst/>
          </a:prstGeom>
          <a:solidFill>
            <a:srgbClr val="1D25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49" b="1" dirty="0">
                <a:solidFill>
                  <a:srgbClr val="FFFFFF"/>
                </a:solidFill>
                <a:latin typeface="Arial"/>
                <a:cs typeface="Arial"/>
              </a:rPr>
              <a:t>CONCLUSIONS /</a:t>
            </a:r>
            <a:r>
              <a:rPr lang="en-US" sz="3149" b="1" dirty="0">
                <a:solidFill>
                  <a:schemeClr val="bg1"/>
                </a:solidFill>
                <a:latin typeface="Arial"/>
                <a:cs typeface="Arial"/>
              </a:rPr>
              <a:t>CONCLUSIONES</a:t>
            </a:r>
            <a:endParaRPr lang="en-US" sz="3149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1 CuadroTexto">
            <a:extLst>
              <a:ext uri="{FF2B5EF4-FFF2-40B4-BE49-F238E27FC236}">
                <a16:creationId xmlns:a16="http://schemas.microsoft.com/office/drawing/2014/main" xmlns="" id="{5D93FBCE-9B57-2659-42E2-B58284EDC605}"/>
              </a:ext>
            </a:extLst>
          </p:cNvPr>
          <p:cNvSpPr txBox="1"/>
          <p:nvPr/>
        </p:nvSpPr>
        <p:spPr>
          <a:xfrm>
            <a:off x="16534477" y="30433320"/>
            <a:ext cx="13295768" cy="56938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00" b="1" dirty="0">
                <a:solidFill>
                  <a:schemeClr val="bg1"/>
                </a:solidFill>
                <a:latin typeface="Arial"/>
                <a:cs typeface="Arial"/>
              </a:rPr>
              <a:t> ACKNOWLEDGEMENTS / AGRADECIMIENTOS</a:t>
            </a:r>
            <a:endParaRPr lang="en-US" sz="31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2" name="13 CuadroTexto">
            <a:extLst>
              <a:ext uri="{FF2B5EF4-FFF2-40B4-BE49-F238E27FC236}">
                <a16:creationId xmlns:a16="http://schemas.microsoft.com/office/drawing/2014/main" xmlns="" id="{D53041E2-29C6-00A0-672A-02B20DA21584}"/>
              </a:ext>
            </a:extLst>
          </p:cNvPr>
          <p:cNvSpPr txBox="1"/>
          <p:nvPr/>
        </p:nvSpPr>
        <p:spPr>
          <a:xfrm>
            <a:off x="423968" y="31324287"/>
            <a:ext cx="15374662" cy="783868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>Fuente Arial 27.6.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dirty="0" smtClean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/>
            </a:r>
            <a:br>
              <a:rPr lang="es-AR" sz="3149" dirty="0"/>
            </a:br>
            <a:endParaRPr lang="es-AR" sz="3100" b="1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3" name="13 CuadroTexto">
            <a:extLst>
              <a:ext uri="{FF2B5EF4-FFF2-40B4-BE49-F238E27FC236}">
                <a16:creationId xmlns:a16="http://schemas.microsoft.com/office/drawing/2014/main" xmlns="" id="{2F8FBB9A-F8CD-8780-54F8-7A3A47E86E40}"/>
              </a:ext>
            </a:extLst>
          </p:cNvPr>
          <p:cNvSpPr txBox="1"/>
          <p:nvPr/>
        </p:nvSpPr>
        <p:spPr>
          <a:xfrm>
            <a:off x="16491922" y="31324287"/>
            <a:ext cx="15374662" cy="783868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>Fuente Arial 27.6.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dirty="0" smtClean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/>
            </a:r>
            <a:br>
              <a:rPr lang="es-AR" sz="3149" dirty="0"/>
            </a:br>
            <a:endParaRPr lang="es-AR" sz="3100" b="1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4" name="5 CuadroTexto">
            <a:extLst>
              <a:ext uri="{FF2B5EF4-FFF2-40B4-BE49-F238E27FC236}">
                <a16:creationId xmlns:a16="http://schemas.microsoft.com/office/drawing/2014/main" xmlns="" id="{A0AA3D92-FD62-EA56-EE05-F6D68060B83C}"/>
              </a:ext>
            </a:extLst>
          </p:cNvPr>
          <p:cNvSpPr txBox="1"/>
          <p:nvPr/>
        </p:nvSpPr>
        <p:spPr>
          <a:xfrm>
            <a:off x="2314235" y="6953481"/>
            <a:ext cx="27816909" cy="254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973" b="1" dirty="0">
                <a:latin typeface="Arial Black"/>
                <a:cs typeface="Arial Black"/>
              </a:rPr>
              <a:t>TÍTULO EN FUENTE TIPOGRÁFICA: ARIAL 70.9 TÍTULO EN FUENTE TIPOGRÁFICA: ARIAL 70.9</a:t>
            </a:r>
            <a:endParaRPr lang="es-AR" sz="7973" b="1" dirty="0">
              <a:latin typeface="Arial Black"/>
              <a:cs typeface="Arial Black"/>
            </a:endParaRPr>
          </a:p>
        </p:txBody>
      </p:sp>
      <p:sp>
        <p:nvSpPr>
          <p:cNvPr id="25" name="TextBox 8">
            <a:extLst>
              <a:ext uri="{FF2B5EF4-FFF2-40B4-BE49-F238E27FC236}">
                <a16:creationId xmlns:a16="http://schemas.microsoft.com/office/drawing/2014/main" xmlns="" id="{18BA882B-74DD-0078-6FFE-BF15AD477AE2}"/>
              </a:ext>
            </a:extLst>
          </p:cNvPr>
          <p:cNvSpPr txBox="1"/>
          <p:nvPr/>
        </p:nvSpPr>
        <p:spPr>
          <a:xfrm>
            <a:off x="26965128" y="1846658"/>
            <a:ext cx="4730253" cy="15577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523" b="1" dirty="0">
                <a:solidFill>
                  <a:schemeClr val="bg1"/>
                </a:solidFill>
                <a:latin typeface="Arial"/>
                <a:cs typeface="Arial"/>
              </a:rPr>
              <a:t>#</a:t>
            </a:r>
            <a:r>
              <a:rPr lang="en-US" sz="8099" b="1" dirty="0" err="1">
                <a:solidFill>
                  <a:schemeClr val="bg1"/>
                </a:solidFill>
                <a:latin typeface="Arial"/>
                <a:cs typeface="Arial"/>
              </a:rPr>
              <a:t>número</a:t>
            </a:r>
            <a:endParaRPr lang="en-US" sz="9523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6" name="79 CuadroTexto">
            <a:extLst>
              <a:ext uri="{FF2B5EF4-FFF2-40B4-BE49-F238E27FC236}">
                <a16:creationId xmlns:a16="http://schemas.microsoft.com/office/drawing/2014/main" xmlns="" id="{78E6927F-B85E-4FDC-561A-CDE585DB4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17365" y="1942644"/>
            <a:ext cx="3535929" cy="216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x-none" sz="4499" dirty="0">
                <a:solidFill>
                  <a:schemeClr val="bg1"/>
                </a:solidFill>
              </a:rPr>
              <a:t>Espacio opcional</a:t>
            </a:r>
            <a:br>
              <a:rPr lang="x-none" sz="4499" dirty="0">
                <a:solidFill>
                  <a:schemeClr val="bg1"/>
                </a:solidFill>
              </a:rPr>
            </a:br>
            <a:r>
              <a:rPr lang="x-none" sz="4499" dirty="0">
                <a:solidFill>
                  <a:schemeClr val="bg1"/>
                </a:solidFill>
              </a:rPr>
              <a:t>para 1 foto</a:t>
            </a:r>
            <a:endParaRPr lang="es-AR" sz="4499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65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1374</Words>
  <Application>Microsoft Office PowerPoint</Application>
  <PresentationFormat>Personalizado</PresentationFormat>
  <Paragraphs>36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asi-flor</dc:creator>
  <cp:lastModifiedBy>asi-flor</cp:lastModifiedBy>
  <cp:revision>9</cp:revision>
  <dcterms:created xsi:type="dcterms:W3CDTF">2024-02-29T17:44:21Z</dcterms:created>
  <dcterms:modified xsi:type="dcterms:W3CDTF">2026-02-11T17:49:14Z</dcterms:modified>
</cp:coreProperties>
</file>