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32400875" cy="43202225"/>
  <p:notesSz cx="6858000" cy="9144000"/>
  <p:defaultTextStyle>
    <a:defPPr>
      <a:defRPr lang="es-AR"/>
    </a:defPPr>
    <a:lvl1pPr marL="0" algn="l" defTabSz="4320174" rtl="0" eaLnBrk="1" latinLnBrk="0" hangingPunct="1">
      <a:defRPr sz="8500" kern="1200">
        <a:solidFill>
          <a:schemeClr val="tx1"/>
        </a:solidFill>
        <a:latin typeface="+mn-lt"/>
        <a:ea typeface="+mn-ea"/>
        <a:cs typeface="+mn-cs"/>
      </a:defRPr>
    </a:lvl1pPr>
    <a:lvl2pPr marL="2160087" algn="l" defTabSz="4320174" rtl="0" eaLnBrk="1" latinLnBrk="0" hangingPunct="1">
      <a:defRPr sz="8500" kern="1200">
        <a:solidFill>
          <a:schemeClr val="tx1"/>
        </a:solidFill>
        <a:latin typeface="+mn-lt"/>
        <a:ea typeface="+mn-ea"/>
        <a:cs typeface="+mn-cs"/>
      </a:defRPr>
    </a:lvl2pPr>
    <a:lvl3pPr marL="4320174" algn="l" defTabSz="4320174" rtl="0" eaLnBrk="1" latinLnBrk="0" hangingPunct="1">
      <a:defRPr sz="8500" kern="1200">
        <a:solidFill>
          <a:schemeClr val="tx1"/>
        </a:solidFill>
        <a:latin typeface="+mn-lt"/>
        <a:ea typeface="+mn-ea"/>
        <a:cs typeface="+mn-cs"/>
      </a:defRPr>
    </a:lvl3pPr>
    <a:lvl4pPr marL="6480261" algn="l" defTabSz="4320174" rtl="0" eaLnBrk="1" latinLnBrk="0" hangingPunct="1">
      <a:defRPr sz="8500" kern="1200">
        <a:solidFill>
          <a:schemeClr val="tx1"/>
        </a:solidFill>
        <a:latin typeface="+mn-lt"/>
        <a:ea typeface="+mn-ea"/>
        <a:cs typeface="+mn-cs"/>
      </a:defRPr>
    </a:lvl4pPr>
    <a:lvl5pPr marL="8640348" algn="l" defTabSz="4320174" rtl="0" eaLnBrk="1" latinLnBrk="0" hangingPunct="1">
      <a:defRPr sz="8500" kern="1200">
        <a:solidFill>
          <a:schemeClr val="tx1"/>
        </a:solidFill>
        <a:latin typeface="+mn-lt"/>
        <a:ea typeface="+mn-ea"/>
        <a:cs typeface="+mn-cs"/>
      </a:defRPr>
    </a:lvl5pPr>
    <a:lvl6pPr marL="10800436" algn="l" defTabSz="4320174" rtl="0" eaLnBrk="1" latinLnBrk="0" hangingPunct="1">
      <a:defRPr sz="8500" kern="1200">
        <a:solidFill>
          <a:schemeClr val="tx1"/>
        </a:solidFill>
        <a:latin typeface="+mn-lt"/>
        <a:ea typeface="+mn-ea"/>
        <a:cs typeface="+mn-cs"/>
      </a:defRPr>
    </a:lvl6pPr>
    <a:lvl7pPr marL="12960523" algn="l" defTabSz="4320174" rtl="0" eaLnBrk="1" latinLnBrk="0" hangingPunct="1">
      <a:defRPr sz="8500" kern="1200">
        <a:solidFill>
          <a:schemeClr val="tx1"/>
        </a:solidFill>
        <a:latin typeface="+mn-lt"/>
        <a:ea typeface="+mn-ea"/>
        <a:cs typeface="+mn-cs"/>
      </a:defRPr>
    </a:lvl7pPr>
    <a:lvl8pPr marL="15120610" algn="l" defTabSz="4320174" rtl="0" eaLnBrk="1" latinLnBrk="0" hangingPunct="1">
      <a:defRPr sz="8500" kern="1200">
        <a:solidFill>
          <a:schemeClr val="tx1"/>
        </a:solidFill>
        <a:latin typeface="+mn-lt"/>
        <a:ea typeface="+mn-ea"/>
        <a:cs typeface="+mn-cs"/>
      </a:defRPr>
    </a:lvl8pPr>
    <a:lvl9pPr marL="17280697" algn="l" defTabSz="4320174" rtl="0" eaLnBrk="1" latinLnBrk="0" hangingPunct="1">
      <a:defRPr sz="85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18" d="100"/>
          <a:sy n="18" d="100"/>
        </p:scale>
        <p:origin x="-2952" y="-174"/>
      </p:cViewPr>
      <p:guideLst>
        <p:guide orient="horz" pos="13607"/>
        <p:guide pos="10205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2430066" y="13420694"/>
            <a:ext cx="27540744" cy="9260477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4860131" y="24481261"/>
            <a:ext cx="22680613" cy="11040569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1600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432017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64802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864034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080043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296052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51206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728069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5639F6-151F-4DB6-BF6A-C4223DE4231D}" type="datetimeFigureOut">
              <a:rPr lang="es-AR" smtClean="0"/>
              <a:t>10/2/2026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BCA40-5972-48FA-8E14-48A4A4D1B17E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5075788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5639F6-151F-4DB6-BF6A-C4223DE4231D}" type="datetimeFigureOut">
              <a:rPr lang="es-AR" smtClean="0"/>
              <a:t>10/2/2026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BCA40-5972-48FA-8E14-48A4A4D1B17E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6003246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83240998" y="10900562"/>
            <a:ext cx="25830698" cy="232211959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5743283" y="10900562"/>
            <a:ext cx="76957702" cy="232211959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5639F6-151F-4DB6-BF6A-C4223DE4231D}" type="datetimeFigureOut">
              <a:rPr lang="es-AR" smtClean="0"/>
              <a:t>10/2/2026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BCA40-5972-48FA-8E14-48A4A4D1B17E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0058475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5639F6-151F-4DB6-BF6A-C4223DE4231D}" type="datetimeFigureOut">
              <a:rPr lang="es-AR" smtClean="0"/>
              <a:t>10/2/2026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BCA40-5972-48FA-8E14-48A4A4D1B17E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0125256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559446" y="27761433"/>
            <a:ext cx="27540744" cy="8580442"/>
          </a:xfrm>
        </p:spPr>
        <p:txBody>
          <a:bodyPr anchor="t"/>
          <a:lstStyle>
            <a:lvl1pPr algn="l">
              <a:defRPr sz="189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2559446" y="18310949"/>
            <a:ext cx="27540744" cy="9450484"/>
          </a:xfrm>
        </p:spPr>
        <p:txBody>
          <a:bodyPr anchor="b"/>
          <a:lstStyle>
            <a:lvl1pPr marL="0" indent="0">
              <a:buNone/>
              <a:defRPr sz="9400">
                <a:solidFill>
                  <a:schemeClr val="tx1">
                    <a:tint val="75000"/>
                  </a:schemeClr>
                </a:solidFill>
              </a:defRPr>
            </a:lvl1pPr>
            <a:lvl2pPr marL="2160087" indent="0">
              <a:buNone/>
              <a:defRPr sz="8500">
                <a:solidFill>
                  <a:schemeClr val="tx1">
                    <a:tint val="75000"/>
                  </a:schemeClr>
                </a:solidFill>
              </a:defRPr>
            </a:lvl2pPr>
            <a:lvl3pPr marL="4320174" indent="0">
              <a:buNone/>
              <a:defRPr sz="7600">
                <a:solidFill>
                  <a:schemeClr val="tx1">
                    <a:tint val="75000"/>
                  </a:schemeClr>
                </a:solidFill>
              </a:defRPr>
            </a:lvl3pPr>
            <a:lvl4pPr marL="6480261" indent="0">
              <a:buNone/>
              <a:defRPr sz="6600">
                <a:solidFill>
                  <a:schemeClr val="tx1">
                    <a:tint val="75000"/>
                  </a:schemeClr>
                </a:solidFill>
              </a:defRPr>
            </a:lvl4pPr>
            <a:lvl5pPr marL="8640348" indent="0">
              <a:buNone/>
              <a:defRPr sz="6600">
                <a:solidFill>
                  <a:schemeClr val="tx1">
                    <a:tint val="75000"/>
                  </a:schemeClr>
                </a:solidFill>
              </a:defRPr>
            </a:lvl5pPr>
            <a:lvl6pPr marL="10800436" indent="0">
              <a:buNone/>
              <a:defRPr sz="6600">
                <a:solidFill>
                  <a:schemeClr val="tx1">
                    <a:tint val="75000"/>
                  </a:schemeClr>
                </a:solidFill>
              </a:defRPr>
            </a:lvl6pPr>
            <a:lvl7pPr marL="12960523" indent="0">
              <a:buNone/>
              <a:defRPr sz="6600">
                <a:solidFill>
                  <a:schemeClr val="tx1">
                    <a:tint val="75000"/>
                  </a:schemeClr>
                </a:solidFill>
              </a:defRPr>
            </a:lvl7pPr>
            <a:lvl8pPr marL="15120610" indent="0">
              <a:buNone/>
              <a:defRPr sz="6600">
                <a:solidFill>
                  <a:schemeClr val="tx1">
                    <a:tint val="75000"/>
                  </a:schemeClr>
                </a:solidFill>
              </a:defRPr>
            </a:lvl8pPr>
            <a:lvl9pPr marL="17280697" indent="0">
              <a:buNone/>
              <a:defRPr sz="6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5639F6-151F-4DB6-BF6A-C4223DE4231D}" type="datetimeFigureOut">
              <a:rPr lang="es-AR" smtClean="0"/>
              <a:t>10/2/2026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BCA40-5972-48FA-8E14-48A4A4D1B17E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5547166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5743282" y="63503271"/>
            <a:ext cx="51391388" cy="179609250"/>
          </a:xfrm>
        </p:spPr>
        <p:txBody>
          <a:bodyPr/>
          <a:lstStyle>
            <a:lvl1pPr>
              <a:defRPr sz="13200"/>
            </a:lvl1pPr>
            <a:lvl2pPr>
              <a:defRPr sz="11300"/>
            </a:lvl2pPr>
            <a:lvl3pPr>
              <a:defRPr sz="9400"/>
            </a:lvl3pPr>
            <a:lvl4pPr>
              <a:defRPr sz="8500"/>
            </a:lvl4pPr>
            <a:lvl5pPr>
              <a:defRPr sz="8500"/>
            </a:lvl5pPr>
            <a:lvl6pPr>
              <a:defRPr sz="8500"/>
            </a:lvl6pPr>
            <a:lvl7pPr>
              <a:defRPr sz="8500"/>
            </a:lvl7pPr>
            <a:lvl8pPr>
              <a:defRPr sz="8500"/>
            </a:lvl8pPr>
            <a:lvl9pPr>
              <a:defRPr sz="85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57674686" y="63503271"/>
            <a:ext cx="51397011" cy="179609250"/>
          </a:xfrm>
        </p:spPr>
        <p:txBody>
          <a:bodyPr/>
          <a:lstStyle>
            <a:lvl1pPr>
              <a:defRPr sz="13200"/>
            </a:lvl1pPr>
            <a:lvl2pPr>
              <a:defRPr sz="11300"/>
            </a:lvl2pPr>
            <a:lvl3pPr>
              <a:defRPr sz="9400"/>
            </a:lvl3pPr>
            <a:lvl4pPr>
              <a:defRPr sz="8500"/>
            </a:lvl4pPr>
            <a:lvl5pPr>
              <a:defRPr sz="8500"/>
            </a:lvl5pPr>
            <a:lvl6pPr>
              <a:defRPr sz="8500"/>
            </a:lvl6pPr>
            <a:lvl7pPr>
              <a:defRPr sz="8500"/>
            </a:lvl7pPr>
            <a:lvl8pPr>
              <a:defRPr sz="8500"/>
            </a:lvl8pPr>
            <a:lvl9pPr>
              <a:defRPr sz="85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5639F6-151F-4DB6-BF6A-C4223DE4231D}" type="datetimeFigureOut">
              <a:rPr lang="es-AR" smtClean="0"/>
              <a:t>10/2/2026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BCA40-5972-48FA-8E14-48A4A4D1B17E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40489286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620044" y="1730092"/>
            <a:ext cx="29160788" cy="7200371"/>
          </a:xfrm>
        </p:spPr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620044" y="9670501"/>
            <a:ext cx="14316013" cy="4030204"/>
          </a:xfrm>
        </p:spPr>
        <p:txBody>
          <a:bodyPr anchor="b"/>
          <a:lstStyle>
            <a:lvl1pPr marL="0" indent="0">
              <a:buNone/>
              <a:defRPr sz="11300" b="1"/>
            </a:lvl1pPr>
            <a:lvl2pPr marL="2160087" indent="0">
              <a:buNone/>
              <a:defRPr sz="9400" b="1"/>
            </a:lvl2pPr>
            <a:lvl3pPr marL="4320174" indent="0">
              <a:buNone/>
              <a:defRPr sz="8500" b="1"/>
            </a:lvl3pPr>
            <a:lvl4pPr marL="6480261" indent="0">
              <a:buNone/>
              <a:defRPr sz="7600" b="1"/>
            </a:lvl4pPr>
            <a:lvl5pPr marL="8640348" indent="0">
              <a:buNone/>
              <a:defRPr sz="7600" b="1"/>
            </a:lvl5pPr>
            <a:lvl6pPr marL="10800436" indent="0">
              <a:buNone/>
              <a:defRPr sz="7600" b="1"/>
            </a:lvl6pPr>
            <a:lvl7pPr marL="12960523" indent="0">
              <a:buNone/>
              <a:defRPr sz="7600" b="1"/>
            </a:lvl7pPr>
            <a:lvl8pPr marL="15120610" indent="0">
              <a:buNone/>
              <a:defRPr sz="7600" b="1"/>
            </a:lvl8pPr>
            <a:lvl9pPr marL="17280697" indent="0">
              <a:buNone/>
              <a:defRPr sz="7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1620044" y="13700706"/>
            <a:ext cx="14316013" cy="24891285"/>
          </a:xfrm>
        </p:spPr>
        <p:txBody>
          <a:bodyPr/>
          <a:lstStyle>
            <a:lvl1pPr>
              <a:defRPr sz="11300"/>
            </a:lvl1pPr>
            <a:lvl2pPr>
              <a:defRPr sz="9400"/>
            </a:lvl2pPr>
            <a:lvl3pPr>
              <a:defRPr sz="8500"/>
            </a:lvl3pPr>
            <a:lvl4pPr>
              <a:defRPr sz="7600"/>
            </a:lvl4pPr>
            <a:lvl5pPr>
              <a:defRPr sz="7600"/>
            </a:lvl5pPr>
            <a:lvl6pPr>
              <a:defRPr sz="7600"/>
            </a:lvl6pPr>
            <a:lvl7pPr>
              <a:defRPr sz="7600"/>
            </a:lvl7pPr>
            <a:lvl8pPr>
              <a:defRPr sz="7600"/>
            </a:lvl8pPr>
            <a:lvl9pPr>
              <a:defRPr sz="7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16459196" y="9670501"/>
            <a:ext cx="14321637" cy="4030204"/>
          </a:xfrm>
        </p:spPr>
        <p:txBody>
          <a:bodyPr anchor="b"/>
          <a:lstStyle>
            <a:lvl1pPr marL="0" indent="0">
              <a:buNone/>
              <a:defRPr sz="11300" b="1"/>
            </a:lvl1pPr>
            <a:lvl2pPr marL="2160087" indent="0">
              <a:buNone/>
              <a:defRPr sz="9400" b="1"/>
            </a:lvl2pPr>
            <a:lvl3pPr marL="4320174" indent="0">
              <a:buNone/>
              <a:defRPr sz="8500" b="1"/>
            </a:lvl3pPr>
            <a:lvl4pPr marL="6480261" indent="0">
              <a:buNone/>
              <a:defRPr sz="7600" b="1"/>
            </a:lvl4pPr>
            <a:lvl5pPr marL="8640348" indent="0">
              <a:buNone/>
              <a:defRPr sz="7600" b="1"/>
            </a:lvl5pPr>
            <a:lvl6pPr marL="10800436" indent="0">
              <a:buNone/>
              <a:defRPr sz="7600" b="1"/>
            </a:lvl6pPr>
            <a:lvl7pPr marL="12960523" indent="0">
              <a:buNone/>
              <a:defRPr sz="7600" b="1"/>
            </a:lvl7pPr>
            <a:lvl8pPr marL="15120610" indent="0">
              <a:buNone/>
              <a:defRPr sz="7600" b="1"/>
            </a:lvl8pPr>
            <a:lvl9pPr marL="17280697" indent="0">
              <a:buNone/>
              <a:defRPr sz="7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16459196" y="13700706"/>
            <a:ext cx="14321637" cy="24891285"/>
          </a:xfrm>
        </p:spPr>
        <p:txBody>
          <a:bodyPr/>
          <a:lstStyle>
            <a:lvl1pPr>
              <a:defRPr sz="11300"/>
            </a:lvl1pPr>
            <a:lvl2pPr>
              <a:defRPr sz="9400"/>
            </a:lvl2pPr>
            <a:lvl3pPr>
              <a:defRPr sz="8500"/>
            </a:lvl3pPr>
            <a:lvl4pPr>
              <a:defRPr sz="7600"/>
            </a:lvl4pPr>
            <a:lvl5pPr>
              <a:defRPr sz="7600"/>
            </a:lvl5pPr>
            <a:lvl6pPr>
              <a:defRPr sz="7600"/>
            </a:lvl6pPr>
            <a:lvl7pPr>
              <a:defRPr sz="7600"/>
            </a:lvl7pPr>
            <a:lvl8pPr>
              <a:defRPr sz="7600"/>
            </a:lvl8pPr>
            <a:lvl9pPr>
              <a:defRPr sz="7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5639F6-151F-4DB6-BF6A-C4223DE4231D}" type="datetimeFigureOut">
              <a:rPr lang="es-AR" smtClean="0"/>
              <a:t>10/2/2026</a:t>
            </a:fld>
            <a:endParaRPr lang="es-AR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BCA40-5972-48FA-8E14-48A4A4D1B17E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8288121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5639F6-151F-4DB6-BF6A-C4223DE4231D}" type="datetimeFigureOut">
              <a:rPr lang="es-AR" smtClean="0"/>
              <a:t>10/2/2026</a:t>
            </a:fld>
            <a:endParaRPr lang="es-AR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BCA40-5972-48FA-8E14-48A4A4D1B17E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0537742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5639F6-151F-4DB6-BF6A-C4223DE4231D}" type="datetimeFigureOut">
              <a:rPr lang="es-AR" smtClean="0"/>
              <a:t>10/2/2026</a:t>
            </a:fld>
            <a:endParaRPr lang="es-AR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BCA40-5972-48FA-8E14-48A4A4D1B17E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7036211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620045" y="1720089"/>
            <a:ext cx="10659665" cy="7320377"/>
          </a:xfrm>
        </p:spPr>
        <p:txBody>
          <a:bodyPr anchor="b"/>
          <a:lstStyle>
            <a:lvl1pPr algn="l">
              <a:defRPr sz="94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2667842" y="1720092"/>
            <a:ext cx="18112989" cy="36871902"/>
          </a:xfrm>
        </p:spPr>
        <p:txBody>
          <a:bodyPr/>
          <a:lstStyle>
            <a:lvl1pPr>
              <a:defRPr sz="15100"/>
            </a:lvl1pPr>
            <a:lvl2pPr>
              <a:defRPr sz="13200"/>
            </a:lvl2pPr>
            <a:lvl3pPr>
              <a:defRPr sz="11300"/>
            </a:lvl3pPr>
            <a:lvl4pPr>
              <a:defRPr sz="9400"/>
            </a:lvl4pPr>
            <a:lvl5pPr>
              <a:defRPr sz="9400"/>
            </a:lvl5pPr>
            <a:lvl6pPr>
              <a:defRPr sz="9400"/>
            </a:lvl6pPr>
            <a:lvl7pPr>
              <a:defRPr sz="9400"/>
            </a:lvl7pPr>
            <a:lvl8pPr>
              <a:defRPr sz="9400"/>
            </a:lvl8pPr>
            <a:lvl9pPr>
              <a:defRPr sz="9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620045" y="9040469"/>
            <a:ext cx="10659665" cy="29551525"/>
          </a:xfrm>
        </p:spPr>
        <p:txBody>
          <a:bodyPr/>
          <a:lstStyle>
            <a:lvl1pPr marL="0" indent="0">
              <a:buNone/>
              <a:defRPr sz="6600"/>
            </a:lvl1pPr>
            <a:lvl2pPr marL="2160087" indent="0">
              <a:buNone/>
              <a:defRPr sz="5700"/>
            </a:lvl2pPr>
            <a:lvl3pPr marL="4320174" indent="0">
              <a:buNone/>
              <a:defRPr sz="4700"/>
            </a:lvl3pPr>
            <a:lvl4pPr marL="6480261" indent="0">
              <a:buNone/>
              <a:defRPr sz="4300"/>
            </a:lvl4pPr>
            <a:lvl5pPr marL="8640348" indent="0">
              <a:buNone/>
              <a:defRPr sz="4300"/>
            </a:lvl5pPr>
            <a:lvl6pPr marL="10800436" indent="0">
              <a:buNone/>
              <a:defRPr sz="4300"/>
            </a:lvl6pPr>
            <a:lvl7pPr marL="12960523" indent="0">
              <a:buNone/>
              <a:defRPr sz="4300"/>
            </a:lvl7pPr>
            <a:lvl8pPr marL="15120610" indent="0">
              <a:buNone/>
              <a:defRPr sz="4300"/>
            </a:lvl8pPr>
            <a:lvl9pPr marL="17280697" indent="0">
              <a:buNone/>
              <a:defRPr sz="43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5639F6-151F-4DB6-BF6A-C4223DE4231D}" type="datetimeFigureOut">
              <a:rPr lang="es-AR" smtClean="0"/>
              <a:t>10/2/2026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BCA40-5972-48FA-8E14-48A4A4D1B17E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4176888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350798" y="30241558"/>
            <a:ext cx="19440525" cy="3570187"/>
          </a:xfrm>
        </p:spPr>
        <p:txBody>
          <a:bodyPr anchor="b"/>
          <a:lstStyle>
            <a:lvl1pPr algn="l">
              <a:defRPr sz="94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6350798" y="3860199"/>
            <a:ext cx="19440525" cy="25921335"/>
          </a:xfrm>
        </p:spPr>
        <p:txBody>
          <a:bodyPr/>
          <a:lstStyle>
            <a:lvl1pPr marL="0" indent="0">
              <a:buNone/>
              <a:defRPr sz="15100"/>
            </a:lvl1pPr>
            <a:lvl2pPr marL="2160087" indent="0">
              <a:buNone/>
              <a:defRPr sz="13200"/>
            </a:lvl2pPr>
            <a:lvl3pPr marL="4320174" indent="0">
              <a:buNone/>
              <a:defRPr sz="11300"/>
            </a:lvl3pPr>
            <a:lvl4pPr marL="6480261" indent="0">
              <a:buNone/>
              <a:defRPr sz="9400"/>
            </a:lvl4pPr>
            <a:lvl5pPr marL="8640348" indent="0">
              <a:buNone/>
              <a:defRPr sz="9400"/>
            </a:lvl5pPr>
            <a:lvl6pPr marL="10800436" indent="0">
              <a:buNone/>
              <a:defRPr sz="9400"/>
            </a:lvl6pPr>
            <a:lvl7pPr marL="12960523" indent="0">
              <a:buNone/>
              <a:defRPr sz="9400"/>
            </a:lvl7pPr>
            <a:lvl8pPr marL="15120610" indent="0">
              <a:buNone/>
              <a:defRPr sz="9400"/>
            </a:lvl8pPr>
            <a:lvl9pPr marL="17280697" indent="0">
              <a:buNone/>
              <a:defRPr sz="9400"/>
            </a:lvl9pPr>
          </a:lstStyle>
          <a:p>
            <a:endParaRPr lang="es-AR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350798" y="33811745"/>
            <a:ext cx="19440525" cy="5070258"/>
          </a:xfrm>
        </p:spPr>
        <p:txBody>
          <a:bodyPr/>
          <a:lstStyle>
            <a:lvl1pPr marL="0" indent="0">
              <a:buNone/>
              <a:defRPr sz="6600"/>
            </a:lvl1pPr>
            <a:lvl2pPr marL="2160087" indent="0">
              <a:buNone/>
              <a:defRPr sz="5700"/>
            </a:lvl2pPr>
            <a:lvl3pPr marL="4320174" indent="0">
              <a:buNone/>
              <a:defRPr sz="4700"/>
            </a:lvl3pPr>
            <a:lvl4pPr marL="6480261" indent="0">
              <a:buNone/>
              <a:defRPr sz="4300"/>
            </a:lvl4pPr>
            <a:lvl5pPr marL="8640348" indent="0">
              <a:buNone/>
              <a:defRPr sz="4300"/>
            </a:lvl5pPr>
            <a:lvl6pPr marL="10800436" indent="0">
              <a:buNone/>
              <a:defRPr sz="4300"/>
            </a:lvl6pPr>
            <a:lvl7pPr marL="12960523" indent="0">
              <a:buNone/>
              <a:defRPr sz="4300"/>
            </a:lvl7pPr>
            <a:lvl8pPr marL="15120610" indent="0">
              <a:buNone/>
              <a:defRPr sz="4300"/>
            </a:lvl8pPr>
            <a:lvl9pPr marL="17280697" indent="0">
              <a:buNone/>
              <a:defRPr sz="43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5639F6-151F-4DB6-BF6A-C4223DE4231D}" type="datetimeFigureOut">
              <a:rPr lang="es-AR" smtClean="0"/>
              <a:t>10/2/2026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BCA40-5972-48FA-8E14-48A4A4D1B17E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1735798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1620044" y="1730092"/>
            <a:ext cx="29160788" cy="7200371"/>
          </a:xfrm>
          <a:prstGeom prst="rect">
            <a:avLst/>
          </a:prstGeom>
        </p:spPr>
        <p:txBody>
          <a:bodyPr vert="horz" lIns="432017" tIns="216009" rIns="432017" bIns="216009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620044" y="10080522"/>
            <a:ext cx="29160788" cy="28511472"/>
          </a:xfrm>
          <a:prstGeom prst="rect">
            <a:avLst/>
          </a:prstGeom>
        </p:spPr>
        <p:txBody>
          <a:bodyPr vert="horz" lIns="432017" tIns="216009" rIns="432017" bIns="216009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1620044" y="40042066"/>
            <a:ext cx="7560204" cy="2300118"/>
          </a:xfrm>
          <a:prstGeom prst="rect">
            <a:avLst/>
          </a:prstGeom>
        </p:spPr>
        <p:txBody>
          <a:bodyPr vert="horz" lIns="432017" tIns="216009" rIns="432017" bIns="216009" rtlCol="0" anchor="ctr"/>
          <a:lstStyle>
            <a:lvl1pPr algn="l">
              <a:defRPr sz="5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5639F6-151F-4DB6-BF6A-C4223DE4231D}" type="datetimeFigureOut">
              <a:rPr lang="es-AR" smtClean="0"/>
              <a:t>10/2/2026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11070299" y="40042066"/>
            <a:ext cx="10260277" cy="2300118"/>
          </a:xfrm>
          <a:prstGeom prst="rect">
            <a:avLst/>
          </a:prstGeom>
        </p:spPr>
        <p:txBody>
          <a:bodyPr vert="horz" lIns="432017" tIns="216009" rIns="432017" bIns="216009" rtlCol="0" anchor="ctr"/>
          <a:lstStyle>
            <a:lvl1pPr algn="ctr">
              <a:defRPr sz="5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23220627" y="40042066"/>
            <a:ext cx="7560204" cy="2300118"/>
          </a:xfrm>
          <a:prstGeom prst="rect">
            <a:avLst/>
          </a:prstGeom>
        </p:spPr>
        <p:txBody>
          <a:bodyPr vert="horz" lIns="432017" tIns="216009" rIns="432017" bIns="216009" rtlCol="0" anchor="ctr"/>
          <a:lstStyle>
            <a:lvl1pPr algn="r">
              <a:defRPr sz="5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BBCA40-5972-48FA-8E14-48A4A4D1B17E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42150474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320174" rtl="0" eaLnBrk="1" latinLnBrk="0" hangingPunct="1">
        <a:spcBef>
          <a:spcPct val="0"/>
        </a:spcBef>
        <a:buNone/>
        <a:defRPr sz="20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620065" indent="-1620065" algn="l" defTabSz="4320174" rtl="0" eaLnBrk="1" latinLnBrk="0" hangingPunct="1">
        <a:spcBef>
          <a:spcPct val="20000"/>
        </a:spcBef>
        <a:buFont typeface="Arial" panose="020B0604020202020204" pitchFamily="34" charset="0"/>
        <a:buChar char="•"/>
        <a:defRPr sz="15100" kern="1200">
          <a:solidFill>
            <a:schemeClr val="tx1"/>
          </a:solidFill>
          <a:latin typeface="+mn-lt"/>
          <a:ea typeface="+mn-ea"/>
          <a:cs typeface="+mn-cs"/>
        </a:defRPr>
      </a:lvl1pPr>
      <a:lvl2pPr marL="3510142" indent="-1350054" algn="l" defTabSz="4320174" rtl="0" eaLnBrk="1" latinLnBrk="0" hangingPunct="1">
        <a:spcBef>
          <a:spcPct val="20000"/>
        </a:spcBef>
        <a:buFont typeface="Arial" panose="020B0604020202020204" pitchFamily="34" charset="0"/>
        <a:buChar char="–"/>
        <a:defRPr sz="13200" kern="1200">
          <a:solidFill>
            <a:schemeClr val="tx1"/>
          </a:solidFill>
          <a:latin typeface="+mn-lt"/>
          <a:ea typeface="+mn-ea"/>
          <a:cs typeface="+mn-cs"/>
        </a:defRPr>
      </a:lvl2pPr>
      <a:lvl3pPr marL="5400218" indent="-1080044" algn="l" defTabSz="4320174" rtl="0" eaLnBrk="1" latinLnBrk="0" hangingPunct="1">
        <a:spcBef>
          <a:spcPct val="20000"/>
        </a:spcBef>
        <a:buFont typeface="Arial" panose="020B0604020202020204" pitchFamily="34" charset="0"/>
        <a:buChar char="•"/>
        <a:defRPr sz="11300" kern="1200">
          <a:solidFill>
            <a:schemeClr val="tx1"/>
          </a:solidFill>
          <a:latin typeface="+mn-lt"/>
          <a:ea typeface="+mn-ea"/>
          <a:cs typeface="+mn-cs"/>
        </a:defRPr>
      </a:lvl3pPr>
      <a:lvl4pPr marL="7560305" indent="-1080044" algn="l" defTabSz="4320174" rtl="0" eaLnBrk="1" latinLnBrk="0" hangingPunct="1">
        <a:spcBef>
          <a:spcPct val="20000"/>
        </a:spcBef>
        <a:buFont typeface="Arial" panose="020B0604020202020204" pitchFamily="34" charset="0"/>
        <a:buChar char="–"/>
        <a:defRPr sz="9400" kern="1200">
          <a:solidFill>
            <a:schemeClr val="tx1"/>
          </a:solidFill>
          <a:latin typeface="+mn-lt"/>
          <a:ea typeface="+mn-ea"/>
          <a:cs typeface="+mn-cs"/>
        </a:defRPr>
      </a:lvl4pPr>
      <a:lvl5pPr marL="9720392" indent="-1080044" algn="l" defTabSz="4320174" rtl="0" eaLnBrk="1" latinLnBrk="0" hangingPunct="1">
        <a:spcBef>
          <a:spcPct val="20000"/>
        </a:spcBef>
        <a:buFont typeface="Arial" panose="020B0604020202020204" pitchFamily="34" charset="0"/>
        <a:buChar char="»"/>
        <a:defRPr sz="9400" kern="1200">
          <a:solidFill>
            <a:schemeClr val="tx1"/>
          </a:solidFill>
          <a:latin typeface="+mn-lt"/>
          <a:ea typeface="+mn-ea"/>
          <a:cs typeface="+mn-cs"/>
        </a:defRPr>
      </a:lvl5pPr>
      <a:lvl6pPr marL="11880479" indent="-1080044" algn="l" defTabSz="4320174" rtl="0" eaLnBrk="1" latinLnBrk="0" hangingPunct="1">
        <a:spcBef>
          <a:spcPct val="20000"/>
        </a:spcBef>
        <a:buFont typeface="Arial" panose="020B0604020202020204" pitchFamily="34" charset="0"/>
        <a:buChar char="•"/>
        <a:defRPr sz="9400" kern="1200">
          <a:solidFill>
            <a:schemeClr val="tx1"/>
          </a:solidFill>
          <a:latin typeface="+mn-lt"/>
          <a:ea typeface="+mn-ea"/>
          <a:cs typeface="+mn-cs"/>
        </a:defRPr>
      </a:lvl6pPr>
      <a:lvl7pPr marL="14040566" indent="-1080044" algn="l" defTabSz="4320174" rtl="0" eaLnBrk="1" latinLnBrk="0" hangingPunct="1">
        <a:spcBef>
          <a:spcPct val="20000"/>
        </a:spcBef>
        <a:buFont typeface="Arial" panose="020B0604020202020204" pitchFamily="34" charset="0"/>
        <a:buChar char="•"/>
        <a:defRPr sz="9400" kern="1200">
          <a:solidFill>
            <a:schemeClr val="tx1"/>
          </a:solidFill>
          <a:latin typeface="+mn-lt"/>
          <a:ea typeface="+mn-ea"/>
          <a:cs typeface="+mn-cs"/>
        </a:defRPr>
      </a:lvl7pPr>
      <a:lvl8pPr marL="16200653" indent="-1080044" algn="l" defTabSz="4320174" rtl="0" eaLnBrk="1" latinLnBrk="0" hangingPunct="1">
        <a:spcBef>
          <a:spcPct val="20000"/>
        </a:spcBef>
        <a:buFont typeface="Arial" panose="020B0604020202020204" pitchFamily="34" charset="0"/>
        <a:buChar char="•"/>
        <a:defRPr sz="9400" kern="1200">
          <a:solidFill>
            <a:schemeClr val="tx1"/>
          </a:solidFill>
          <a:latin typeface="+mn-lt"/>
          <a:ea typeface="+mn-ea"/>
          <a:cs typeface="+mn-cs"/>
        </a:defRPr>
      </a:lvl8pPr>
      <a:lvl9pPr marL="18360741" indent="-1080044" algn="l" defTabSz="4320174" rtl="0" eaLnBrk="1" latinLnBrk="0" hangingPunct="1">
        <a:spcBef>
          <a:spcPct val="20000"/>
        </a:spcBef>
        <a:buFont typeface="Arial" panose="020B0604020202020204" pitchFamily="34" charset="0"/>
        <a:buChar char="•"/>
        <a:defRPr sz="9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AR"/>
      </a:defPPr>
      <a:lvl1pPr marL="0" algn="l" defTabSz="4320174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1pPr>
      <a:lvl2pPr marL="2160087" algn="l" defTabSz="4320174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2pPr>
      <a:lvl3pPr marL="4320174" algn="l" defTabSz="4320174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3pPr>
      <a:lvl4pPr marL="6480261" algn="l" defTabSz="4320174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4pPr>
      <a:lvl5pPr marL="8640348" algn="l" defTabSz="4320174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5pPr>
      <a:lvl6pPr marL="10800436" algn="l" defTabSz="4320174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6pPr>
      <a:lvl7pPr marL="12960523" algn="l" defTabSz="4320174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7pPr>
      <a:lvl8pPr marL="15120610" algn="l" defTabSz="4320174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8pPr>
      <a:lvl9pPr marL="17280697" algn="l" defTabSz="4320174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CuadroTexto">
            <a:extLst>
              <a:ext uri="{FF2B5EF4-FFF2-40B4-BE49-F238E27FC236}">
                <a16:creationId xmlns:a16="http://schemas.microsoft.com/office/drawing/2014/main" xmlns="" id="{9C814FCC-110F-DB75-1DD7-3AA19333158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" y="10704332"/>
            <a:ext cx="32399286" cy="17421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491132" tIns="245566" rIns="491132" bIns="245566">
            <a:spAutoFit/>
          </a:bodyPr>
          <a:lstStyle/>
          <a:p>
            <a:pPr algn="ctr"/>
            <a:r>
              <a:rPr lang="en-US" sz="4049" b="1" dirty="0" err="1">
                <a:latin typeface="Arial"/>
                <a:cs typeface="Arial"/>
              </a:rPr>
              <a:t>Autores</a:t>
            </a:r>
            <a:r>
              <a:rPr lang="en-US" sz="4049" b="1" dirty="0">
                <a:latin typeface="Arial"/>
                <a:cs typeface="Arial"/>
              </a:rPr>
              <a:t> en </a:t>
            </a:r>
            <a:r>
              <a:rPr lang="en-US" sz="4049" b="1" dirty="0" err="1">
                <a:latin typeface="Arial"/>
                <a:cs typeface="Arial"/>
              </a:rPr>
              <a:t>fuente</a:t>
            </a:r>
            <a:r>
              <a:rPr lang="en-US" sz="4049" b="1" dirty="0">
                <a:latin typeface="Arial"/>
                <a:cs typeface="Arial"/>
              </a:rPr>
              <a:t> </a:t>
            </a:r>
            <a:r>
              <a:rPr lang="en-US" sz="4049" b="1" dirty="0" err="1">
                <a:latin typeface="Arial"/>
                <a:cs typeface="Arial"/>
              </a:rPr>
              <a:t>tipográfica</a:t>
            </a:r>
            <a:r>
              <a:rPr lang="en-US" sz="4049" b="1" dirty="0">
                <a:latin typeface="Arial"/>
                <a:cs typeface="Arial"/>
              </a:rPr>
              <a:t>: Arial 36</a:t>
            </a:r>
          </a:p>
          <a:p>
            <a:pPr algn="ctr"/>
            <a:r>
              <a:rPr lang="es-AR" sz="4049" b="1" dirty="0">
                <a:latin typeface="Arial"/>
                <a:cs typeface="Arial"/>
              </a:rPr>
              <a:t>Universidad de Buenos Aires. Facultad de Odontología. Cátedra. Buenos Aires, Argentina.</a:t>
            </a:r>
            <a:endParaRPr lang="en-US" sz="4049" b="1" u="sng" dirty="0">
              <a:latin typeface="Arial"/>
              <a:cs typeface="Arial"/>
            </a:endParaRPr>
          </a:p>
        </p:txBody>
      </p:sp>
      <p:sp>
        <p:nvSpPr>
          <p:cNvPr id="6" name="5 CuadroTexto">
            <a:extLst>
              <a:ext uri="{FF2B5EF4-FFF2-40B4-BE49-F238E27FC236}">
                <a16:creationId xmlns:a16="http://schemas.microsoft.com/office/drawing/2014/main" xmlns="" id="{A0AA3D92-FD62-EA56-EE05-F6D68060B83C}"/>
              </a:ext>
            </a:extLst>
          </p:cNvPr>
          <p:cNvSpPr txBox="1"/>
          <p:nvPr/>
        </p:nvSpPr>
        <p:spPr>
          <a:xfrm>
            <a:off x="2314235" y="6953481"/>
            <a:ext cx="27816909" cy="25462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defTabSz="4911169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973" b="1" dirty="0">
                <a:latin typeface="Arial Black"/>
                <a:cs typeface="Arial Black"/>
              </a:rPr>
              <a:t>TÍTULO EN FUENTE TIPOGRÁFICA: ARIAL 70.9 TÍTULO EN FUENTE TIPOGRÁFICA: ARIAL 70.9</a:t>
            </a:r>
            <a:endParaRPr lang="es-AR" sz="7973" b="1" dirty="0">
              <a:latin typeface="Arial Black"/>
              <a:cs typeface="Arial Black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xmlns="" id="{18BA882B-74DD-0078-6FFE-BF15AD477AE2}"/>
              </a:ext>
            </a:extLst>
          </p:cNvPr>
          <p:cNvSpPr txBox="1"/>
          <p:nvPr/>
        </p:nvSpPr>
        <p:spPr>
          <a:xfrm>
            <a:off x="26965128" y="1846658"/>
            <a:ext cx="4730253" cy="1557799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defTabSz="4911169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9523" b="1" dirty="0">
                <a:solidFill>
                  <a:schemeClr val="bg1"/>
                </a:solidFill>
                <a:latin typeface="Arial"/>
                <a:cs typeface="Arial"/>
              </a:rPr>
              <a:t>#</a:t>
            </a:r>
            <a:r>
              <a:rPr lang="en-US" sz="8099" b="1" dirty="0" err="1">
                <a:solidFill>
                  <a:schemeClr val="bg1"/>
                </a:solidFill>
                <a:latin typeface="Arial"/>
                <a:cs typeface="Arial"/>
              </a:rPr>
              <a:t>número</a:t>
            </a:r>
            <a:endParaRPr lang="en-US" sz="9523" b="1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8" name="79 CuadroTexto">
            <a:extLst>
              <a:ext uri="{FF2B5EF4-FFF2-40B4-BE49-F238E27FC236}">
                <a16:creationId xmlns:a16="http://schemas.microsoft.com/office/drawing/2014/main" xmlns="" id="{78E6927F-B85E-4FDC-561A-CDE585DB497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517365" y="1942644"/>
            <a:ext cx="3535929" cy="21694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x-none" sz="4499" dirty="0">
                <a:solidFill>
                  <a:schemeClr val="bg1"/>
                </a:solidFill>
              </a:rPr>
              <a:t>Espacio opcional</a:t>
            </a:r>
            <a:br>
              <a:rPr lang="x-none" sz="4499" dirty="0">
                <a:solidFill>
                  <a:schemeClr val="bg1"/>
                </a:solidFill>
              </a:rPr>
            </a:br>
            <a:r>
              <a:rPr lang="x-none" sz="4499" dirty="0">
                <a:solidFill>
                  <a:schemeClr val="bg1"/>
                </a:solidFill>
              </a:rPr>
              <a:t>para 1 foto</a:t>
            </a:r>
            <a:endParaRPr lang="es-AR" sz="4499" dirty="0">
              <a:solidFill>
                <a:schemeClr val="bg1"/>
              </a:solidFill>
            </a:endParaRPr>
          </a:p>
        </p:txBody>
      </p:sp>
      <p:sp>
        <p:nvSpPr>
          <p:cNvPr id="9" name="Rectangle 68">
            <a:extLst>
              <a:ext uri="{FF2B5EF4-FFF2-40B4-BE49-F238E27FC236}">
                <a16:creationId xmlns:a16="http://schemas.microsoft.com/office/drawing/2014/main" xmlns="" id="{8B27FC4E-6455-F656-615C-7408E739764F}"/>
              </a:ext>
            </a:extLst>
          </p:cNvPr>
          <p:cNvSpPr/>
          <p:nvPr/>
        </p:nvSpPr>
        <p:spPr>
          <a:xfrm>
            <a:off x="16551570" y="22090408"/>
            <a:ext cx="15467517" cy="612487"/>
          </a:xfrm>
          <a:prstGeom prst="rect">
            <a:avLst/>
          </a:prstGeom>
          <a:solidFill>
            <a:srgbClr val="1D255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911169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9523"/>
          </a:p>
        </p:txBody>
      </p:sp>
      <p:sp>
        <p:nvSpPr>
          <p:cNvPr id="10" name="Rectangle 68">
            <a:extLst>
              <a:ext uri="{FF2B5EF4-FFF2-40B4-BE49-F238E27FC236}">
                <a16:creationId xmlns:a16="http://schemas.microsoft.com/office/drawing/2014/main" xmlns="" id="{E627013F-B4D4-C53F-1072-D5A3C4F3F080}"/>
              </a:ext>
            </a:extLst>
          </p:cNvPr>
          <p:cNvSpPr/>
          <p:nvPr/>
        </p:nvSpPr>
        <p:spPr>
          <a:xfrm>
            <a:off x="16551572" y="13833948"/>
            <a:ext cx="15467517" cy="612486"/>
          </a:xfrm>
          <a:prstGeom prst="rect">
            <a:avLst/>
          </a:prstGeom>
          <a:solidFill>
            <a:srgbClr val="1D255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911169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9523"/>
          </a:p>
        </p:txBody>
      </p:sp>
      <p:sp>
        <p:nvSpPr>
          <p:cNvPr id="11" name="1 CuadroTexto">
            <a:extLst>
              <a:ext uri="{FF2B5EF4-FFF2-40B4-BE49-F238E27FC236}">
                <a16:creationId xmlns:a16="http://schemas.microsoft.com/office/drawing/2014/main" xmlns="" id="{1D388442-110A-AADA-5E14-B74065A01004}"/>
              </a:ext>
            </a:extLst>
          </p:cNvPr>
          <p:cNvSpPr txBox="1"/>
          <p:nvPr/>
        </p:nvSpPr>
        <p:spPr>
          <a:xfrm>
            <a:off x="16576984" y="13824546"/>
            <a:ext cx="13551365" cy="2000548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defTabSz="4911169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100" b="1" dirty="0">
                <a:solidFill>
                  <a:srgbClr val="FFFFFF"/>
                </a:solidFill>
                <a:latin typeface="Arial"/>
                <a:cs typeface="Arial"/>
              </a:rPr>
              <a:t>METHODS/  MATERIALES Y MÉTODO</a:t>
            </a:r>
          </a:p>
          <a:p>
            <a:pPr defTabSz="4911169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100" b="1" dirty="0">
              <a:solidFill>
                <a:schemeClr val="bg1"/>
              </a:solidFill>
              <a:latin typeface="Arial"/>
              <a:cs typeface="Arial"/>
            </a:endParaRPr>
          </a:p>
          <a:p>
            <a:pPr defTabSz="4911169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100" b="1" dirty="0">
              <a:solidFill>
                <a:srgbClr val="FFFFFF"/>
              </a:solidFill>
              <a:latin typeface="Arial"/>
              <a:cs typeface="Arial"/>
            </a:endParaRPr>
          </a:p>
          <a:p>
            <a:pPr algn="just" defTabSz="4911169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100" dirty="0">
              <a:solidFill>
                <a:srgbClr val="7F7F7F"/>
              </a:solidFill>
              <a:latin typeface="Arial"/>
              <a:cs typeface="Arial"/>
            </a:endParaRPr>
          </a:p>
        </p:txBody>
      </p:sp>
      <p:sp>
        <p:nvSpPr>
          <p:cNvPr id="12" name="Rectangle 68">
            <a:extLst>
              <a:ext uri="{FF2B5EF4-FFF2-40B4-BE49-F238E27FC236}">
                <a16:creationId xmlns:a16="http://schemas.microsoft.com/office/drawing/2014/main" xmlns="" id="{EE30093F-6421-E59D-9548-278305D5909F}"/>
              </a:ext>
            </a:extLst>
          </p:cNvPr>
          <p:cNvSpPr/>
          <p:nvPr/>
        </p:nvSpPr>
        <p:spPr>
          <a:xfrm>
            <a:off x="405211" y="13842138"/>
            <a:ext cx="15469303" cy="612486"/>
          </a:xfrm>
          <a:prstGeom prst="rect">
            <a:avLst/>
          </a:prstGeom>
          <a:solidFill>
            <a:srgbClr val="1D255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911169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9523"/>
          </a:p>
        </p:txBody>
      </p:sp>
      <p:sp>
        <p:nvSpPr>
          <p:cNvPr id="13" name="Rectangle 68">
            <a:extLst>
              <a:ext uri="{FF2B5EF4-FFF2-40B4-BE49-F238E27FC236}">
                <a16:creationId xmlns:a16="http://schemas.microsoft.com/office/drawing/2014/main" xmlns="" id="{C1EA1B87-2AD9-06F7-E14E-CFC3855010E8}"/>
              </a:ext>
            </a:extLst>
          </p:cNvPr>
          <p:cNvSpPr/>
          <p:nvPr/>
        </p:nvSpPr>
        <p:spPr>
          <a:xfrm>
            <a:off x="424092" y="22090407"/>
            <a:ext cx="15467517" cy="612486"/>
          </a:xfrm>
          <a:prstGeom prst="rect">
            <a:avLst/>
          </a:prstGeom>
          <a:solidFill>
            <a:srgbClr val="1D255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defTabSz="4911169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149" b="1" dirty="0">
                <a:latin typeface="Arial" pitchFamily="34" charset="0"/>
                <a:cs typeface="Arial" pitchFamily="34" charset="0"/>
              </a:rPr>
              <a:t>AIM / OBJETIVO </a:t>
            </a:r>
          </a:p>
        </p:txBody>
      </p:sp>
      <p:sp>
        <p:nvSpPr>
          <p:cNvPr id="14" name="19 CuadroTexto">
            <a:extLst>
              <a:ext uri="{FF2B5EF4-FFF2-40B4-BE49-F238E27FC236}">
                <a16:creationId xmlns:a16="http://schemas.microsoft.com/office/drawing/2014/main" xmlns="" id="{29E86449-DF0E-5CD3-129B-B4762D902AA7}"/>
              </a:ext>
            </a:extLst>
          </p:cNvPr>
          <p:cNvSpPr txBox="1"/>
          <p:nvPr/>
        </p:nvSpPr>
        <p:spPr>
          <a:xfrm>
            <a:off x="1383899" y="28671121"/>
            <a:ext cx="425116" cy="63754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defTabSz="4911169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AR" sz="3543" b="1" dirty="0">
                <a:solidFill>
                  <a:schemeClr val="bg1"/>
                </a:solidFill>
                <a:latin typeface="+mn-lt"/>
                <a:cs typeface="+mn-cs"/>
              </a:rPr>
              <a:t>C</a:t>
            </a:r>
          </a:p>
        </p:txBody>
      </p:sp>
      <p:sp>
        <p:nvSpPr>
          <p:cNvPr id="15" name="20 CuadroTexto">
            <a:extLst>
              <a:ext uri="{FF2B5EF4-FFF2-40B4-BE49-F238E27FC236}">
                <a16:creationId xmlns:a16="http://schemas.microsoft.com/office/drawing/2014/main" xmlns="" id="{D8614993-183C-DCB5-16C9-90C4CE38CD4A}"/>
              </a:ext>
            </a:extLst>
          </p:cNvPr>
          <p:cNvSpPr txBox="1"/>
          <p:nvPr/>
        </p:nvSpPr>
        <p:spPr>
          <a:xfrm>
            <a:off x="1268359" y="30563936"/>
            <a:ext cx="607859" cy="501356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defTabSz="4911169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AR" sz="2658" b="1" dirty="0">
                <a:solidFill>
                  <a:schemeClr val="bg1"/>
                </a:solidFill>
                <a:latin typeface="+mn-lt"/>
                <a:cs typeface="+mn-cs"/>
              </a:rPr>
              <a:t>OR</a:t>
            </a:r>
            <a:endParaRPr lang="es-AR" sz="3543" b="1" dirty="0">
              <a:solidFill>
                <a:schemeClr val="bg1"/>
              </a:solidFill>
              <a:latin typeface="+mn-lt"/>
              <a:cs typeface="+mn-cs"/>
            </a:endParaRPr>
          </a:p>
        </p:txBody>
      </p:sp>
      <p:sp>
        <p:nvSpPr>
          <p:cNvPr id="16" name="1 CuadroTexto">
            <a:extLst>
              <a:ext uri="{FF2B5EF4-FFF2-40B4-BE49-F238E27FC236}">
                <a16:creationId xmlns:a16="http://schemas.microsoft.com/office/drawing/2014/main" xmlns="" id="{86A53387-3282-C4DD-7D7E-CED8B0711020}"/>
              </a:ext>
            </a:extLst>
          </p:cNvPr>
          <p:cNvSpPr txBox="1"/>
          <p:nvPr/>
        </p:nvSpPr>
        <p:spPr>
          <a:xfrm>
            <a:off x="16553357" y="22083166"/>
            <a:ext cx="13295768" cy="569387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>
            <a:spAutoFit/>
          </a:bodyPr>
          <a:lstStyle/>
          <a:p>
            <a:pPr defTabSz="4911169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100" b="1" dirty="0">
                <a:solidFill>
                  <a:srgbClr val="FFFFFF"/>
                </a:solidFill>
                <a:latin typeface="Arial"/>
                <a:cs typeface="Arial"/>
              </a:rPr>
              <a:t>RESULTS / RESULTADOS</a:t>
            </a:r>
          </a:p>
        </p:txBody>
      </p:sp>
      <p:sp>
        <p:nvSpPr>
          <p:cNvPr id="17" name="13 CuadroTexto">
            <a:extLst>
              <a:ext uri="{FF2B5EF4-FFF2-40B4-BE49-F238E27FC236}">
                <a16:creationId xmlns:a16="http://schemas.microsoft.com/office/drawing/2014/main" xmlns="" id="{CD5157D2-0E81-CC83-DB8D-C47E4A2EACB2}"/>
              </a:ext>
            </a:extLst>
          </p:cNvPr>
          <p:cNvSpPr txBox="1"/>
          <p:nvPr/>
        </p:nvSpPr>
        <p:spPr>
          <a:xfrm>
            <a:off x="442849" y="13824548"/>
            <a:ext cx="13893862" cy="2136867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algn="just" defTabSz="4911169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100" b="1" dirty="0">
                <a:solidFill>
                  <a:schemeClr val="bg1"/>
                </a:solidFill>
                <a:latin typeface="Arial"/>
                <a:cs typeface="Arial"/>
              </a:rPr>
              <a:t>INTRODUCTION / INTRODUCCIÓN (ARIAL 27.6)</a:t>
            </a:r>
          </a:p>
          <a:p>
            <a:pPr algn="just" defTabSz="4911169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993" b="1" dirty="0">
              <a:solidFill>
                <a:srgbClr val="7F7F7F"/>
              </a:solidFill>
              <a:latin typeface="Arial"/>
              <a:cs typeface="Arial"/>
            </a:endParaRPr>
          </a:p>
          <a:p>
            <a:pPr algn="just" defTabSz="4911169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100" b="1" dirty="0">
                <a:ln w="0"/>
                <a:solidFill>
                  <a:schemeClr val="bg1"/>
                </a:solidFill>
                <a:latin typeface="Arial"/>
                <a:cs typeface="Arial"/>
              </a:rPr>
              <a:t>AIM / OBJETIVO</a:t>
            </a:r>
          </a:p>
          <a:p>
            <a:pPr algn="just" defTabSz="4911169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993" dirty="0">
              <a:solidFill>
                <a:srgbClr val="7F7F7F"/>
              </a:solidFill>
              <a:latin typeface="Arial"/>
              <a:cs typeface="Arial"/>
            </a:endParaRPr>
          </a:p>
          <a:p>
            <a:pPr algn="just" defTabSz="4911169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1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endParaRPr lang="en-US" sz="3100" dirty="0">
              <a:solidFill>
                <a:srgbClr val="7F7F7F"/>
              </a:solidFill>
              <a:latin typeface="Arial"/>
              <a:cs typeface="Arial"/>
            </a:endParaRPr>
          </a:p>
        </p:txBody>
      </p:sp>
      <p:sp>
        <p:nvSpPr>
          <p:cNvPr id="18" name="17 CuadroTexto">
            <a:extLst>
              <a:ext uri="{FF2B5EF4-FFF2-40B4-BE49-F238E27FC236}">
                <a16:creationId xmlns:a16="http://schemas.microsoft.com/office/drawing/2014/main" xmlns="" id="{96B2C57C-6F43-2B9D-CF6B-95EFA9F95393}"/>
              </a:ext>
            </a:extLst>
          </p:cNvPr>
          <p:cNvSpPr txBox="1"/>
          <p:nvPr/>
        </p:nvSpPr>
        <p:spPr>
          <a:xfrm>
            <a:off x="405211" y="14715514"/>
            <a:ext cx="15374662" cy="7838684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/>
          <a:p>
            <a:pPr algn="just" defTabSz="4911169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AR" sz="3149" dirty="0"/>
              <a:t>Fuente Arial 27.6. </a:t>
            </a:r>
            <a:r>
              <a:rPr lang="es-AR" sz="3149" dirty="0" err="1"/>
              <a:t>Lorem</a:t>
            </a:r>
            <a:r>
              <a:rPr lang="es-AR" sz="3149" dirty="0"/>
              <a:t> </a:t>
            </a:r>
            <a:r>
              <a:rPr lang="es-AR" sz="3149" dirty="0" err="1"/>
              <a:t>ipsum</a:t>
            </a:r>
            <a:r>
              <a:rPr lang="es-AR" sz="3149" dirty="0"/>
              <a:t> dolor </a:t>
            </a:r>
            <a:r>
              <a:rPr lang="es-AR" sz="3149" dirty="0" err="1"/>
              <a:t>sit</a:t>
            </a:r>
            <a:r>
              <a:rPr lang="es-AR" sz="3149" dirty="0"/>
              <a:t> </a:t>
            </a:r>
            <a:r>
              <a:rPr lang="es-AR" sz="3149" dirty="0" err="1"/>
              <a:t>amet</a:t>
            </a:r>
            <a:r>
              <a:rPr lang="es-AR" sz="3149" dirty="0"/>
              <a:t>, </a:t>
            </a:r>
            <a:r>
              <a:rPr lang="es-AR" sz="3149" dirty="0" err="1"/>
              <a:t>consectetur</a:t>
            </a:r>
            <a:r>
              <a:rPr lang="es-AR" sz="3149" dirty="0"/>
              <a:t> </a:t>
            </a:r>
            <a:r>
              <a:rPr lang="es-AR" sz="3149" dirty="0" err="1"/>
              <a:t>adipiscing</a:t>
            </a:r>
            <a:r>
              <a:rPr lang="es-AR" sz="3149" dirty="0"/>
              <a:t> </a:t>
            </a:r>
            <a:r>
              <a:rPr lang="es-AR" sz="3149" dirty="0" err="1"/>
              <a:t>elit</a:t>
            </a:r>
            <a:r>
              <a:rPr lang="es-AR" sz="3149" dirty="0"/>
              <a:t>. </a:t>
            </a:r>
            <a:r>
              <a:rPr lang="es-AR" sz="3149" dirty="0" err="1"/>
              <a:t>Proin</a:t>
            </a:r>
            <a:r>
              <a:rPr lang="es-AR" sz="3149" dirty="0"/>
              <a:t> </a:t>
            </a:r>
            <a:r>
              <a:rPr lang="es-AR" sz="3149" dirty="0" err="1"/>
              <a:t>eu</a:t>
            </a:r>
            <a:r>
              <a:rPr lang="es-AR" sz="3149" dirty="0"/>
              <a:t> </a:t>
            </a:r>
            <a:r>
              <a:rPr lang="es-AR" sz="3149" dirty="0" err="1"/>
              <a:t>risus</a:t>
            </a:r>
            <a:r>
              <a:rPr lang="es-AR" sz="3149" dirty="0"/>
              <a:t> </a:t>
            </a:r>
            <a:r>
              <a:rPr lang="es-AR" sz="3149" dirty="0" err="1"/>
              <a:t>ultricies</a:t>
            </a:r>
            <a:r>
              <a:rPr lang="es-AR" sz="3149" dirty="0"/>
              <a:t>, </a:t>
            </a:r>
            <a:r>
              <a:rPr lang="es-AR" sz="3149" dirty="0" err="1"/>
              <a:t>dictum</a:t>
            </a:r>
            <a:r>
              <a:rPr lang="es-AR" sz="3149" dirty="0"/>
              <a:t> </a:t>
            </a:r>
            <a:r>
              <a:rPr lang="es-AR" sz="3149" dirty="0" err="1"/>
              <a:t>massa</a:t>
            </a:r>
            <a:r>
              <a:rPr lang="es-AR" sz="3149" dirty="0"/>
              <a:t> sed, </a:t>
            </a:r>
            <a:r>
              <a:rPr lang="es-AR" sz="3149" dirty="0" err="1"/>
              <a:t>faucibus</a:t>
            </a:r>
            <a:r>
              <a:rPr lang="es-AR" sz="3149" dirty="0"/>
              <a:t> ex. </a:t>
            </a:r>
            <a:r>
              <a:rPr lang="es-AR" sz="3149" dirty="0" err="1"/>
              <a:t>Morbi</a:t>
            </a:r>
            <a:r>
              <a:rPr lang="es-AR" sz="3149" dirty="0"/>
              <a:t> </a:t>
            </a:r>
            <a:r>
              <a:rPr lang="es-AR" sz="3149" dirty="0" err="1"/>
              <a:t>turpis</a:t>
            </a:r>
            <a:r>
              <a:rPr lang="es-AR" sz="3149" dirty="0"/>
              <a:t> </a:t>
            </a:r>
            <a:r>
              <a:rPr lang="es-AR" sz="3149" dirty="0" err="1"/>
              <a:t>velit</a:t>
            </a:r>
            <a:r>
              <a:rPr lang="es-AR" sz="3149" dirty="0"/>
              <a:t>, </a:t>
            </a:r>
            <a:r>
              <a:rPr lang="es-AR" sz="3149" dirty="0" err="1"/>
              <a:t>malesuada</a:t>
            </a:r>
            <a:r>
              <a:rPr lang="es-AR" sz="3149" dirty="0"/>
              <a:t> </a:t>
            </a:r>
            <a:r>
              <a:rPr lang="es-AR" sz="3149" dirty="0" err="1"/>
              <a:t>sit</a:t>
            </a:r>
            <a:r>
              <a:rPr lang="es-AR" sz="3149" dirty="0"/>
              <a:t> </a:t>
            </a:r>
            <a:r>
              <a:rPr lang="es-AR" sz="3149" dirty="0" err="1"/>
              <a:t>amet</a:t>
            </a:r>
            <a:r>
              <a:rPr lang="es-AR" sz="3149" dirty="0"/>
              <a:t> </a:t>
            </a:r>
            <a:r>
              <a:rPr lang="es-AR" sz="3149" dirty="0" err="1"/>
              <a:t>facilisis</a:t>
            </a:r>
            <a:r>
              <a:rPr lang="es-AR" sz="3149" dirty="0"/>
              <a:t> </a:t>
            </a:r>
            <a:r>
              <a:rPr lang="es-AR" sz="3149" dirty="0" err="1"/>
              <a:t>sit</a:t>
            </a:r>
            <a:r>
              <a:rPr lang="es-AR" sz="3149" dirty="0"/>
              <a:t> </a:t>
            </a:r>
            <a:r>
              <a:rPr lang="es-AR" sz="3149" dirty="0" err="1"/>
              <a:t>amet</a:t>
            </a:r>
            <a:r>
              <a:rPr lang="es-AR" sz="3149" dirty="0"/>
              <a:t>, </a:t>
            </a:r>
            <a:r>
              <a:rPr lang="es-AR" sz="3149" dirty="0" err="1"/>
              <a:t>dictum</a:t>
            </a:r>
            <a:r>
              <a:rPr lang="es-AR" sz="3149" dirty="0"/>
              <a:t> id </a:t>
            </a:r>
            <a:r>
              <a:rPr lang="es-AR" sz="3149" dirty="0" err="1"/>
              <a:t>velit</a:t>
            </a:r>
            <a:r>
              <a:rPr lang="es-AR" sz="3149" dirty="0"/>
              <a:t>. </a:t>
            </a:r>
            <a:r>
              <a:rPr lang="es-AR" sz="3149" dirty="0" err="1"/>
              <a:t>Nam</a:t>
            </a:r>
            <a:r>
              <a:rPr lang="es-AR" sz="3149" dirty="0"/>
              <a:t> </a:t>
            </a:r>
            <a:r>
              <a:rPr lang="es-AR" sz="3149" dirty="0" err="1"/>
              <a:t>ac</a:t>
            </a:r>
            <a:r>
              <a:rPr lang="es-AR" sz="3149" dirty="0"/>
              <a:t> </a:t>
            </a:r>
            <a:r>
              <a:rPr lang="es-AR" sz="3149" dirty="0" err="1"/>
              <a:t>rutrum</a:t>
            </a:r>
            <a:r>
              <a:rPr lang="es-AR" sz="3149" dirty="0"/>
              <a:t> </a:t>
            </a:r>
            <a:r>
              <a:rPr lang="es-AR" sz="3149" dirty="0" err="1"/>
              <a:t>nulla</a:t>
            </a:r>
            <a:r>
              <a:rPr lang="es-AR" sz="3149" dirty="0"/>
              <a:t>. </a:t>
            </a:r>
            <a:r>
              <a:rPr lang="es-AR" sz="3149" dirty="0" err="1"/>
              <a:t>Morbi</a:t>
            </a:r>
            <a:r>
              <a:rPr lang="es-AR" sz="3149" dirty="0"/>
              <a:t> </a:t>
            </a:r>
            <a:r>
              <a:rPr lang="es-AR" sz="3149" dirty="0" err="1"/>
              <a:t>iaculis</a:t>
            </a:r>
            <a:r>
              <a:rPr lang="es-AR" sz="3149" dirty="0"/>
              <a:t> </a:t>
            </a:r>
            <a:r>
              <a:rPr lang="es-AR" sz="3149" dirty="0" err="1"/>
              <a:t>mattis</a:t>
            </a:r>
            <a:r>
              <a:rPr lang="es-AR" sz="3149" dirty="0"/>
              <a:t> </a:t>
            </a:r>
            <a:r>
              <a:rPr lang="es-AR" sz="3149" dirty="0" err="1"/>
              <a:t>aliquet</a:t>
            </a:r>
            <a:r>
              <a:rPr lang="es-AR" sz="3149" dirty="0"/>
              <a:t>. In </a:t>
            </a:r>
            <a:r>
              <a:rPr lang="es-AR" sz="3149" dirty="0" err="1"/>
              <a:t>eget</a:t>
            </a:r>
            <a:r>
              <a:rPr lang="es-AR" sz="3149" dirty="0"/>
              <a:t> </a:t>
            </a:r>
            <a:r>
              <a:rPr lang="es-AR" sz="3149" dirty="0" err="1"/>
              <a:t>tristique</a:t>
            </a:r>
            <a:r>
              <a:rPr lang="es-AR" sz="3149" dirty="0"/>
              <a:t> </a:t>
            </a:r>
            <a:r>
              <a:rPr lang="es-AR" sz="3149" dirty="0" err="1"/>
              <a:t>lectus</a:t>
            </a:r>
            <a:r>
              <a:rPr lang="es-AR" sz="3149" dirty="0"/>
              <a:t>, </a:t>
            </a:r>
            <a:r>
              <a:rPr lang="es-AR" sz="3149" dirty="0" err="1"/>
              <a:t>ac</a:t>
            </a:r>
            <a:r>
              <a:rPr lang="es-AR" sz="3149" dirty="0"/>
              <a:t> </a:t>
            </a:r>
            <a:r>
              <a:rPr lang="es-AR" sz="3149" dirty="0" err="1"/>
              <a:t>malesuada</a:t>
            </a:r>
            <a:r>
              <a:rPr lang="es-AR" sz="3149" dirty="0"/>
              <a:t> dolor. </a:t>
            </a:r>
            <a:r>
              <a:rPr lang="es-AR" sz="3149" dirty="0" err="1"/>
              <a:t>Duis</a:t>
            </a:r>
            <a:r>
              <a:rPr lang="es-AR" sz="3149" dirty="0"/>
              <a:t> a ex </a:t>
            </a:r>
            <a:r>
              <a:rPr lang="es-AR" sz="3149" dirty="0" err="1"/>
              <a:t>nec</a:t>
            </a:r>
            <a:r>
              <a:rPr lang="es-AR" sz="3149" dirty="0"/>
              <a:t> </a:t>
            </a:r>
            <a:r>
              <a:rPr lang="es-AR" sz="3149" dirty="0" err="1"/>
              <a:t>mauris</a:t>
            </a:r>
            <a:r>
              <a:rPr lang="es-AR" sz="3149" dirty="0"/>
              <a:t> </a:t>
            </a:r>
            <a:r>
              <a:rPr lang="es-AR" sz="3149" dirty="0" err="1"/>
              <a:t>scelerisque</a:t>
            </a:r>
            <a:r>
              <a:rPr lang="es-AR" sz="3149" dirty="0"/>
              <a:t> </a:t>
            </a:r>
            <a:r>
              <a:rPr lang="es-AR" sz="3149" dirty="0" err="1"/>
              <a:t>semper</a:t>
            </a:r>
            <a:r>
              <a:rPr lang="es-AR" sz="3149" dirty="0"/>
              <a:t>. </a:t>
            </a:r>
            <a:r>
              <a:rPr lang="es-AR" sz="3149" dirty="0" err="1"/>
              <a:t>Maecenas</a:t>
            </a:r>
            <a:r>
              <a:rPr lang="es-AR" sz="3149" dirty="0"/>
              <a:t> </a:t>
            </a:r>
            <a:r>
              <a:rPr lang="es-AR" sz="3149" dirty="0" err="1"/>
              <a:t>vel</a:t>
            </a:r>
            <a:r>
              <a:rPr lang="es-AR" sz="3149" dirty="0"/>
              <a:t> </a:t>
            </a:r>
            <a:r>
              <a:rPr lang="es-AR" sz="3149" dirty="0" err="1"/>
              <a:t>mollis</a:t>
            </a:r>
            <a:r>
              <a:rPr lang="es-AR" sz="3149" dirty="0"/>
              <a:t> dolor. </a:t>
            </a:r>
            <a:r>
              <a:rPr lang="es-AR" sz="3149" dirty="0" err="1"/>
              <a:t>Nam</a:t>
            </a:r>
            <a:r>
              <a:rPr lang="es-AR" sz="3149" dirty="0"/>
              <a:t> ex </a:t>
            </a:r>
            <a:r>
              <a:rPr lang="es-AR" sz="3149" dirty="0" err="1"/>
              <a:t>risus</a:t>
            </a:r>
            <a:r>
              <a:rPr lang="es-AR" sz="3149" dirty="0"/>
              <a:t>, </a:t>
            </a:r>
            <a:r>
              <a:rPr lang="es-AR" sz="3149" dirty="0" err="1"/>
              <a:t>luctus</a:t>
            </a:r>
            <a:r>
              <a:rPr lang="es-AR" sz="3149" dirty="0"/>
              <a:t> </a:t>
            </a:r>
            <a:r>
              <a:rPr lang="es-AR" sz="3149" dirty="0" err="1"/>
              <a:t>eu</a:t>
            </a:r>
            <a:r>
              <a:rPr lang="es-AR" sz="3149" dirty="0"/>
              <a:t> </a:t>
            </a:r>
            <a:r>
              <a:rPr lang="es-AR" sz="3149" dirty="0" err="1"/>
              <a:t>purus</a:t>
            </a:r>
            <a:r>
              <a:rPr lang="es-AR" sz="3149" dirty="0"/>
              <a:t> </a:t>
            </a:r>
            <a:r>
              <a:rPr lang="es-AR" sz="3149" dirty="0" err="1"/>
              <a:t>consectetur</a:t>
            </a:r>
            <a:r>
              <a:rPr lang="es-AR" sz="3149" dirty="0"/>
              <a:t>, </a:t>
            </a:r>
            <a:r>
              <a:rPr lang="es-AR" sz="3149" dirty="0" err="1"/>
              <a:t>pharetra</a:t>
            </a:r>
            <a:r>
              <a:rPr lang="es-AR" sz="3149" dirty="0"/>
              <a:t> </a:t>
            </a:r>
            <a:r>
              <a:rPr lang="es-AR" sz="3149" dirty="0" err="1"/>
              <a:t>volutpat</a:t>
            </a:r>
            <a:r>
              <a:rPr lang="es-AR" sz="3149" dirty="0"/>
              <a:t> nunc. </a:t>
            </a:r>
            <a:r>
              <a:rPr lang="es-AR" sz="3149" dirty="0" err="1"/>
              <a:t>Suspendisse</a:t>
            </a:r>
            <a:r>
              <a:rPr lang="es-AR" sz="3149" dirty="0"/>
              <a:t> </a:t>
            </a:r>
            <a:r>
              <a:rPr lang="es-AR" sz="3149" dirty="0" err="1"/>
              <a:t>sagittis</a:t>
            </a:r>
            <a:r>
              <a:rPr lang="es-AR" sz="3149" dirty="0"/>
              <a:t> </a:t>
            </a:r>
            <a:r>
              <a:rPr lang="es-AR" sz="3149" dirty="0" err="1"/>
              <a:t>nulla</a:t>
            </a:r>
            <a:r>
              <a:rPr lang="es-AR" sz="3149" dirty="0"/>
              <a:t> </a:t>
            </a:r>
            <a:r>
              <a:rPr lang="es-AR" sz="3149" dirty="0" err="1"/>
              <a:t>sem</a:t>
            </a:r>
            <a:r>
              <a:rPr lang="es-AR" sz="3149" dirty="0"/>
              <a:t>, </a:t>
            </a:r>
            <a:r>
              <a:rPr lang="es-AR" sz="3149" dirty="0" err="1"/>
              <a:t>quis</a:t>
            </a:r>
            <a:r>
              <a:rPr lang="es-AR" sz="3149" dirty="0"/>
              <a:t> </a:t>
            </a:r>
            <a:r>
              <a:rPr lang="es-AR" sz="3149" dirty="0" err="1"/>
              <a:t>convallis</a:t>
            </a:r>
            <a:r>
              <a:rPr lang="es-AR" sz="3149" dirty="0"/>
              <a:t> nunc </a:t>
            </a:r>
            <a:r>
              <a:rPr lang="es-AR" sz="3149" dirty="0" err="1"/>
              <a:t>hendrerit</a:t>
            </a:r>
            <a:r>
              <a:rPr lang="es-AR" sz="3149" dirty="0"/>
              <a:t> vitae. Sed </a:t>
            </a:r>
            <a:r>
              <a:rPr lang="es-AR" sz="3149" dirty="0" err="1"/>
              <a:t>mattis</a:t>
            </a:r>
            <a:r>
              <a:rPr lang="es-AR" sz="3149" dirty="0"/>
              <a:t> justo </a:t>
            </a:r>
            <a:r>
              <a:rPr lang="es-AR" sz="3149" dirty="0" err="1"/>
              <a:t>sit</a:t>
            </a:r>
            <a:r>
              <a:rPr lang="es-AR" sz="3149" dirty="0"/>
              <a:t> </a:t>
            </a:r>
            <a:r>
              <a:rPr lang="es-AR" sz="3149" dirty="0" err="1"/>
              <a:t>amet</a:t>
            </a:r>
            <a:r>
              <a:rPr lang="es-AR" sz="3149" dirty="0"/>
              <a:t> </a:t>
            </a:r>
            <a:r>
              <a:rPr lang="es-AR" sz="3149" dirty="0" err="1"/>
              <a:t>tellus</a:t>
            </a:r>
            <a:r>
              <a:rPr lang="es-AR" sz="3149" dirty="0"/>
              <a:t> </a:t>
            </a:r>
            <a:r>
              <a:rPr lang="es-AR" sz="3149" dirty="0" err="1"/>
              <a:t>sagittis</a:t>
            </a:r>
            <a:r>
              <a:rPr lang="es-AR" sz="3149" dirty="0"/>
              <a:t>, non </a:t>
            </a:r>
            <a:r>
              <a:rPr lang="es-AR" sz="3149" dirty="0" err="1"/>
              <a:t>lobortis</a:t>
            </a:r>
            <a:r>
              <a:rPr lang="es-AR" sz="3149" dirty="0"/>
              <a:t> </a:t>
            </a:r>
            <a:r>
              <a:rPr lang="es-AR" sz="3149" dirty="0" err="1"/>
              <a:t>est</a:t>
            </a:r>
            <a:r>
              <a:rPr lang="es-AR" sz="3149" dirty="0"/>
              <a:t> </a:t>
            </a:r>
            <a:r>
              <a:rPr lang="es-AR" sz="3149" dirty="0" err="1"/>
              <a:t>dignissim</a:t>
            </a:r>
            <a:r>
              <a:rPr lang="es-AR" sz="3149" dirty="0" smtClean="0"/>
              <a:t>.</a:t>
            </a:r>
          </a:p>
          <a:p>
            <a:pPr algn="just" defTabSz="4911169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100" dirty="0" smtClean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s-AR" sz="3149" dirty="0" err="1"/>
              <a:t>Lorem</a:t>
            </a:r>
            <a:r>
              <a:rPr lang="es-AR" sz="3149" dirty="0"/>
              <a:t> </a:t>
            </a:r>
            <a:r>
              <a:rPr lang="es-AR" sz="3149" dirty="0" err="1"/>
              <a:t>ipsum</a:t>
            </a:r>
            <a:r>
              <a:rPr lang="es-AR" sz="3149" dirty="0"/>
              <a:t> dolor </a:t>
            </a:r>
            <a:r>
              <a:rPr lang="es-AR" sz="3149" dirty="0" err="1"/>
              <a:t>sit</a:t>
            </a:r>
            <a:r>
              <a:rPr lang="es-AR" sz="3149" dirty="0"/>
              <a:t> </a:t>
            </a:r>
            <a:r>
              <a:rPr lang="es-AR" sz="3149" dirty="0" err="1"/>
              <a:t>amet</a:t>
            </a:r>
            <a:r>
              <a:rPr lang="es-AR" sz="3149" dirty="0"/>
              <a:t>, </a:t>
            </a:r>
            <a:r>
              <a:rPr lang="es-AR" sz="3149" dirty="0" err="1"/>
              <a:t>consectetur</a:t>
            </a:r>
            <a:r>
              <a:rPr lang="es-AR" sz="3149" dirty="0"/>
              <a:t> </a:t>
            </a:r>
            <a:r>
              <a:rPr lang="es-AR" sz="3149" dirty="0" err="1"/>
              <a:t>adipiscing</a:t>
            </a:r>
            <a:r>
              <a:rPr lang="es-AR" sz="3149" dirty="0"/>
              <a:t> </a:t>
            </a:r>
            <a:r>
              <a:rPr lang="es-AR" sz="3149" dirty="0" err="1"/>
              <a:t>elit</a:t>
            </a:r>
            <a:r>
              <a:rPr lang="es-AR" sz="3149" dirty="0"/>
              <a:t>. </a:t>
            </a:r>
            <a:r>
              <a:rPr lang="es-AR" sz="3149" dirty="0" err="1"/>
              <a:t>Proin</a:t>
            </a:r>
            <a:r>
              <a:rPr lang="es-AR" sz="3149" dirty="0"/>
              <a:t> </a:t>
            </a:r>
            <a:r>
              <a:rPr lang="es-AR" sz="3149" dirty="0" err="1"/>
              <a:t>eu</a:t>
            </a:r>
            <a:r>
              <a:rPr lang="es-AR" sz="3149" dirty="0"/>
              <a:t> </a:t>
            </a:r>
            <a:r>
              <a:rPr lang="es-AR" sz="3149" dirty="0" err="1"/>
              <a:t>risus</a:t>
            </a:r>
            <a:r>
              <a:rPr lang="es-AR" sz="3149" dirty="0"/>
              <a:t> </a:t>
            </a:r>
            <a:r>
              <a:rPr lang="es-AR" sz="3149" dirty="0" err="1"/>
              <a:t>ultricies</a:t>
            </a:r>
            <a:r>
              <a:rPr lang="es-AR" sz="3149" dirty="0"/>
              <a:t>, </a:t>
            </a:r>
            <a:r>
              <a:rPr lang="es-AR" sz="3149" dirty="0" err="1"/>
              <a:t>dictum</a:t>
            </a:r>
            <a:r>
              <a:rPr lang="es-AR" sz="3149" dirty="0"/>
              <a:t> </a:t>
            </a:r>
            <a:r>
              <a:rPr lang="es-AR" sz="3149" dirty="0" err="1"/>
              <a:t>massa</a:t>
            </a:r>
            <a:r>
              <a:rPr lang="es-AR" sz="3149" dirty="0"/>
              <a:t> sed, </a:t>
            </a:r>
            <a:r>
              <a:rPr lang="es-AR" sz="3149" dirty="0" err="1"/>
              <a:t>faucibus</a:t>
            </a:r>
            <a:r>
              <a:rPr lang="es-AR" sz="3149" dirty="0"/>
              <a:t> ex. </a:t>
            </a:r>
            <a:r>
              <a:rPr lang="es-AR" sz="3149" dirty="0" err="1"/>
              <a:t>Morbi</a:t>
            </a:r>
            <a:r>
              <a:rPr lang="es-AR" sz="3149" dirty="0"/>
              <a:t> </a:t>
            </a:r>
            <a:r>
              <a:rPr lang="es-AR" sz="3149" dirty="0" err="1"/>
              <a:t>turpis</a:t>
            </a:r>
            <a:r>
              <a:rPr lang="es-AR" sz="3149" dirty="0"/>
              <a:t> </a:t>
            </a:r>
            <a:r>
              <a:rPr lang="es-AR" sz="3149" dirty="0" err="1"/>
              <a:t>velit</a:t>
            </a:r>
            <a:r>
              <a:rPr lang="es-AR" sz="3149" dirty="0"/>
              <a:t>, </a:t>
            </a:r>
            <a:r>
              <a:rPr lang="es-AR" sz="3149" dirty="0" err="1"/>
              <a:t>malesuada</a:t>
            </a:r>
            <a:r>
              <a:rPr lang="es-AR" sz="3149" dirty="0"/>
              <a:t> </a:t>
            </a:r>
            <a:r>
              <a:rPr lang="es-AR" sz="3149" dirty="0" err="1"/>
              <a:t>sit</a:t>
            </a:r>
            <a:r>
              <a:rPr lang="es-AR" sz="3149" dirty="0"/>
              <a:t> </a:t>
            </a:r>
            <a:r>
              <a:rPr lang="es-AR" sz="3149" dirty="0" err="1"/>
              <a:t>amet</a:t>
            </a:r>
            <a:r>
              <a:rPr lang="es-AR" sz="3149" dirty="0"/>
              <a:t> </a:t>
            </a:r>
            <a:r>
              <a:rPr lang="es-AR" sz="3149" dirty="0" err="1"/>
              <a:t>facilisis</a:t>
            </a:r>
            <a:r>
              <a:rPr lang="es-AR" sz="3149" dirty="0"/>
              <a:t> </a:t>
            </a:r>
            <a:r>
              <a:rPr lang="es-AR" sz="3149" dirty="0" err="1"/>
              <a:t>sit</a:t>
            </a:r>
            <a:r>
              <a:rPr lang="es-AR" sz="3149" dirty="0"/>
              <a:t> </a:t>
            </a:r>
            <a:r>
              <a:rPr lang="es-AR" sz="3149" dirty="0" err="1"/>
              <a:t>amet</a:t>
            </a:r>
            <a:r>
              <a:rPr lang="es-AR" sz="3149" dirty="0"/>
              <a:t>, </a:t>
            </a:r>
            <a:r>
              <a:rPr lang="es-AR" sz="3149" dirty="0" err="1"/>
              <a:t>dictum</a:t>
            </a:r>
            <a:r>
              <a:rPr lang="es-AR" sz="3149" dirty="0"/>
              <a:t> id </a:t>
            </a:r>
            <a:r>
              <a:rPr lang="es-AR" sz="3149" dirty="0" err="1"/>
              <a:t>velit</a:t>
            </a:r>
            <a:r>
              <a:rPr lang="es-AR" sz="3149" dirty="0"/>
              <a:t>. </a:t>
            </a:r>
            <a:r>
              <a:rPr lang="es-AR" sz="3149" dirty="0" err="1"/>
              <a:t>Nam</a:t>
            </a:r>
            <a:r>
              <a:rPr lang="es-AR" sz="3149" dirty="0"/>
              <a:t> </a:t>
            </a:r>
            <a:r>
              <a:rPr lang="es-AR" sz="3149" dirty="0" err="1"/>
              <a:t>ac</a:t>
            </a:r>
            <a:r>
              <a:rPr lang="es-AR" sz="3149" dirty="0"/>
              <a:t> </a:t>
            </a:r>
            <a:r>
              <a:rPr lang="es-AR" sz="3149" dirty="0" err="1"/>
              <a:t>rutrum</a:t>
            </a:r>
            <a:r>
              <a:rPr lang="es-AR" sz="3149" dirty="0"/>
              <a:t> </a:t>
            </a:r>
            <a:r>
              <a:rPr lang="es-AR" sz="3149" dirty="0" err="1"/>
              <a:t>nulla</a:t>
            </a:r>
            <a:r>
              <a:rPr lang="es-AR" sz="3149" dirty="0"/>
              <a:t>. </a:t>
            </a:r>
            <a:r>
              <a:rPr lang="es-AR" sz="3149" dirty="0" err="1"/>
              <a:t>Morbi</a:t>
            </a:r>
            <a:r>
              <a:rPr lang="es-AR" sz="3149" dirty="0"/>
              <a:t> </a:t>
            </a:r>
            <a:r>
              <a:rPr lang="es-AR" sz="3149" dirty="0" err="1"/>
              <a:t>iaculis</a:t>
            </a:r>
            <a:r>
              <a:rPr lang="es-AR" sz="3149" dirty="0"/>
              <a:t> </a:t>
            </a:r>
            <a:r>
              <a:rPr lang="es-AR" sz="3149" dirty="0" err="1"/>
              <a:t>mattis</a:t>
            </a:r>
            <a:r>
              <a:rPr lang="es-AR" sz="3149" dirty="0"/>
              <a:t> </a:t>
            </a:r>
            <a:r>
              <a:rPr lang="es-AR" sz="3149" dirty="0" err="1"/>
              <a:t>aliquet</a:t>
            </a:r>
            <a:r>
              <a:rPr lang="es-AR" sz="3149" dirty="0"/>
              <a:t>. In </a:t>
            </a:r>
            <a:r>
              <a:rPr lang="es-AR" sz="3149" dirty="0" err="1"/>
              <a:t>eget</a:t>
            </a:r>
            <a:r>
              <a:rPr lang="es-AR" sz="3149" dirty="0"/>
              <a:t> </a:t>
            </a:r>
            <a:r>
              <a:rPr lang="es-AR" sz="3149" dirty="0" err="1"/>
              <a:t>tristique</a:t>
            </a:r>
            <a:r>
              <a:rPr lang="es-AR" sz="3149" dirty="0"/>
              <a:t> </a:t>
            </a:r>
            <a:r>
              <a:rPr lang="es-AR" sz="3149" dirty="0" err="1"/>
              <a:t>lectus</a:t>
            </a:r>
            <a:r>
              <a:rPr lang="es-AR" sz="3149" dirty="0"/>
              <a:t>, </a:t>
            </a:r>
            <a:r>
              <a:rPr lang="es-AR" sz="3149" dirty="0" err="1"/>
              <a:t>ac</a:t>
            </a:r>
            <a:r>
              <a:rPr lang="es-AR" sz="3149" dirty="0"/>
              <a:t> </a:t>
            </a:r>
            <a:r>
              <a:rPr lang="es-AR" sz="3149" dirty="0" err="1"/>
              <a:t>malesuada</a:t>
            </a:r>
            <a:r>
              <a:rPr lang="es-AR" sz="3149" dirty="0"/>
              <a:t> dolor. </a:t>
            </a:r>
            <a:r>
              <a:rPr lang="es-AR" sz="3149" dirty="0" err="1"/>
              <a:t>Duis</a:t>
            </a:r>
            <a:r>
              <a:rPr lang="es-AR" sz="3149" dirty="0"/>
              <a:t> a ex </a:t>
            </a:r>
            <a:r>
              <a:rPr lang="es-AR" sz="3149" dirty="0" err="1"/>
              <a:t>nec</a:t>
            </a:r>
            <a:r>
              <a:rPr lang="es-AR" sz="3149" dirty="0"/>
              <a:t> </a:t>
            </a:r>
            <a:r>
              <a:rPr lang="es-AR" sz="3149" dirty="0" err="1"/>
              <a:t>mauris</a:t>
            </a:r>
            <a:r>
              <a:rPr lang="es-AR" sz="3149" dirty="0"/>
              <a:t> </a:t>
            </a:r>
            <a:r>
              <a:rPr lang="es-AR" sz="3149" dirty="0" err="1"/>
              <a:t>scelerisque</a:t>
            </a:r>
            <a:r>
              <a:rPr lang="es-AR" sz="3149" dirty="0"/>
              <a:t> </a:t>
            </a:r>
            <a:r>
              <a:rPr lang="es-AR" sz="3149" dirty="0" err="1"/>
              <a:t>semper</a:t>
            </a:r>
            <a:r>
              <a:rPr lang="es-AR" sz="3149" dirty="0"/>
              <a:t>. </a:t>
            </a:r>
            <a:r>
              <a:rPr lang="es-AR" sz="3149" dirty="0" err="1"/>
              <a:t>Maecenas</a:t>
            </a:r>
            <a:r>
              <a:rPr lang="es-AR" sz="3149" dirty="0"/>
              <a:t> </a:t>
            </a:r>
            <a:r>
              <a:rPr lang="es-AR" sz="3149" dirty="0" err="1"/>
              <a:t>vel</a:t>
            </a:r>
            <a:r>
              <a:rPr lang="es-AR" sz="3149" dirty="0"/>
              <a:t> </a:t>
            </a:r>
            <a:r>
              <a:rPr lang="es-AR" sz="3149" dirty="0" err="1"/>
              <a:t>mollis</a:t>
            </a:r>
            <a:r>
              <a:rPr lang="es-AR" sz="3149" dirty="0"/>
              <a:t> dolor. </a:t>
            </a:r>
            <a:r>
              <a:rPr lang="es-AR" sz="3149" dirty="0" err="1"/>
              <a:t>Nam</a:t>
            </a:r>
            <a:r>
              <a:rPr lang="es-AR" sz="3149" dirty="0"/>
              <a:t> ex </a:t>
            </a:r>
            <a:r>
              <a:rPr lang="es-AR" sz="3149" dirty="0" err="1"/>
              <a:t>risus</a:t>
            </a:r>
            <a:r>
              <a:rPr lang="es-AR" sz="3149" dirty="0"/>
              <a:t>, </a:t>
            </a:r>
            <a:r>
              <a:rPr lang="es-AR" sz="3149" dirty="0" err="1"/>
              <a:t>luctus</a:t>
            </a:r>
            <a:r>
              <a:rPr lang="es-AR" sz="3149" dirty="0"/>
              <a:t> </a:t>
            </a:r>
            <a:r>
              <a:rPr lang="es-AR" sz="3149" dirty="0" err="1"/>
              <a:t>eu</a:t>
            </a:r>
            <a:r>
              <a:rPr lang="es-AR" sz="3149" dirty="0"/>
              <a:t> </a:t>
            </a:r>
            <a:r>
              <a:rPr lang="es-AR" sz="3149" dirty="0" err="1"/>
              <a:t>purus</a:t>
            </a:r>
            <a:r>
              <a:rPr lang="es-AR" sz="3149" dirty="0"/>
              <a:t> </a:t>
            </a:r>
            <a:r>
              <a:rPr lang="es-AR" sz="3149" dirty="0" err="1"/>
              <a:t>consectetur</a:t>
            </a:r>
            <a:r>
              <a:rPr lang="es-AR" sz="3149" dirty="0"/>
              <a:t>, </a:t>
            </a:r>
            <a:r>
              <a:rPr lang="es-AR" sz="3149" dirty="0" err="1"/>
              <a:t>pharetra</a:t>
            </a:r>
            <a:r>
              <a:rPr lang="es-AR" sz="3149" dirty="0"/>
              <a:t> </a:t>
            </a:r>
            <a:r>
              <a:rPr lang="es-AR" sz="3149" dirty="0" err="1"/>
              <a:t>volutpat</a:t>
            </a:r>
            <a:r>
              <a:rPr lang="es-AR" sz="3149" dirty="0"/>
              <a:t> nunc. </a:t>
            </a:r>
            <a:r>
              <a:rPr lang="es-AR" sz="3149" dirty="0" err="1"/>
              <a:t>Suspendisse</a:t>
            </a:r>
            <a:r>
              <a:rPr lang="es-AR" sz="3149" dirty="0"/>
              <a:t> </a:t>
            </a:r>
            <a:r>
              <a:rPr lang="es-AR" sz="3149" dirty="0" err="1"/>
              <a:t>sagittis</a:t>
            </a:r>
            <a:r>
              <a:rPr lang="es-AR" sz="3149" dirty="0"/>
              <a:t> </a:t>
            </a:r>
            <a:r>
              <a:rPr lang="es-AR" sz="3149" dirty="0" err="1"/>
              <a:t>nulla</a:t>
            </a:r>
            <a:r>
              <a:rPr lang="es-AR" sz="3149" dirty="0"/>
              <a:t> </a:t>
            </a:r>
            <a:r>
              <a:rPr lang="es-AR" sz="3149" dirty="0" err="1"/>
              <a:t>sem</a:t>
            </a:r>
            <a:r>
              <a:rPr lang="es-AR" sz="3149" dirty="0"/>
              <a:t>, </a:t>
            </a:r>
            <a:r>
              <a:rPr lang="es-AR" sz="3149" dirty="0" err="1"/>
              <a:t>quis</a:t>
            </a:r>
            <a:r>
              <a:rPr lang="es-AR" sz="3149" dirty="0"/>
              <a:t> </a:t>
            </a:r>
            <a:r>
              <a:rPr lang="es-AR" sz="3149" dirty="0" err="1"/>
              <a:t>convallis</a:t>
            </a:r>
            <a:r>
              <a:rPr lang="es-AR" sz="3149" dirty="0"/>
              <a:t> nunc </a:t>
            </a:r>
            <a:r>
              <a:rPr lang="es-AR" sz="3149" dirty="0" err="1"/>
              <a:t>hendrerit</a:t>
            </a:r>
            <a:r>
              <a:rPr lang="es-AR" sz="3149" dirty="0"/>
              <a:t> vitae. Sed </a:t>
            </a:r>
            <a:r>
              <a:rPr lang="es-AR" sz="3149" dirty="0" err="1"/>
              <a:t>mattis</a:t>
            </a:r>
            <a:r>
              <a:rPr lang="es-AR" sz="3149" dirty="0"/>
              <a:t> justo </a:t>
            </a:r>
            <a:r>
              <a:rPr lang="es-AR" sz="3149" dirty="0" err="1"/>
              <a:t>sit</a:t>
            </a:r>
            <a:r>
              <a:rPr lang="es-AR" sz="3149" dirty="0"/>
              <a:t> </a:t>
            </a:r>
            <a:r>
              <a:rPr lang="es-AR" sz="3149" dirty="0" err="1"/>
              <a:t>amet</a:t>
            </a:r>
            <a:r>
              <a:rPr lang="es-AR" sz="3149" dirty="0"/>
              <a:t> </a:t>
            </a:r>
            <a:r>
              <a:rPr lang="es-AR" sz="3149" dirty="0" err="1"/>
              <a:t>tellus</a:t>
            </a:r>
            <a:r>
              <a:rPr lang="es-AR" sz="3149" dirty="0"/>
              <a:t> </a:t>
            </a:r>
            <a:r>
              <a:rPr lang="es-AR" sz="3149" dirty="0" err="1"/>
              <a:t>sagittis</a:t>
            </a:r>
            <a:r>
              <a:rPr lang="es-AR" sz="3149" dirty="0"/>
              <a:t>, non </a:t>
            </a:r>
            <a:r>
              <a:rPr lang="es-AR" sz="3149" dirty="0" err="1"/>
              <a:t>lobortis</a:t>
            </a:r>
            <a:r>
              <a:rPr lang="es-AR" sz="3149" dirty="0"/>
              <a:t> </a:t>
            </a:r>
            <a:r>
              <a:rPr lang="es-AR" sz="3149" dirty="0" err="1"/>
              <a:t>est</a:t>
            </a:r>
            <a:r>
              <a:rPr lang="es-AR" sz="3149" dirty="0"/>
              <a:t> </a:t>
            </a:r>
            <a:r>
              <a:rPr lang="es-AR" sz="3149" dirty="0" err="1"/>
              <a:t>dignissim</a:t>
            </a:r>
            <a:r>
              <a:rPr lang="es-AR" sz="3149" dirty="0" smtClean="0"/>
              <a:t>.</a:t>
            </a:r>
          </a:p>
          <a:p>
            <a:pPr algn="just" defTabSz="4911169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AR" sz="3149" dirty="0"/>
              <a:t/>
            </a:r>
            <a:br>
              <a:rPr lang="es-AR" sz="3149" dirty="0"/>
            </a:br>
            <a:endParaRPr lang="es-AR" sz="3100" b="1" dirty="0">
              <a:solidFill>
                <a:srgbClr val="000000"/>
              </a:solidFill>
              <a:latin typeface="+mn-lt"/>
              <a:cs typeface="+mn-cs"/>
            </a:endParaRPr>
          </a:p>
        </p:txBody>
      </p:sp>
      <p:sp>
        <p:nvSpPr>
          <p:cNvPr id="19" name="13 CuadroTexto">
            <a:extLst>
              <a:ext uri="{FF2B5EF4-FFF2-40B4-BE49-F238E27FC236}">
                <a16:creationId xmlns:a16="http://schemas.microsoft.com/office/drawing/2014/main" xmlns="" id="{73F30756-E1F5-588E-2AE5-9D091D8E229B}"/>
              </a:ext>
            </a:extLst>
          </p:cNvPr>
          <p:cNvSpPr txBox="1"/>
          <p:nvPr/>
        </p:nvSpPr>
        <p:spPr>
          <a:xfrm>
            <a:off x="16523633" y="14715514"/>
            <a:ext cx="15374662" cy="7838684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/>
          <a:p>
            <a:pPr algn="just" defTabSz="4911169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AR" sz="3149" dirty="0"/>
              <a:t>Fuente Arial 27.6. </a:t>
            </a:r>
            <a:r>
              <a:rPr lang="es-AR" sz="3149" dirty="0" err="1"/>
              <a:t>Lorem</a:t>
            </a:r>
            <a:r>
              <a:rPr lang="es-AR" sz="3149" dirty="0"/>
              <a:t> </a:t>
            </a:r>
            <a:r>
              <a:rPr lang="es-AR" sz="3149" dirty="0" err="1"/>
              <a:t>ipsum</a:t>
            </a:r>
            <a:r>
              <a:rPr lang="es-AR" sz="3149" dirty="0"/>
              <a:t> dolor </a:t>
            </a:r>
            <a:r>
              <a:rPr lang="es-AR" sz="3149" dirty="0" err="1"/>
              <a:t>sit</a:t>
            </a:r>
            <a:r>
              <a:rPr lang="es-AR" sz="3149" dirty="0"/>
              <a:t> </a:t>
            </a:r>
            <a:r>
              <a:rPr lang="es-AR" sz="3149" dirty="0" err="1"/>
              <a:t>amet</a:t>
            </a:r>
            <a:r>
              <a:rPr lang="es-AR" sz="3149" dirty="0"/>
              <a:t>, </a:t>
            </a:r>
            <a:r>
              <a:rPr lang="es-AR" sz="3149" dirty="0" err="1"/>
              <a:t>consectetur</a:t>
            </a:r>
            <a:r>
              <a:rPr lang="es-AR" sz="3149" dirty="0"/>
              <a:t> </a:t>
            </a:r>
            <a:r>
              <a:rPr lang="es-AR" sz="3149" dirty="0" err="1"/>
              <a:t>adipiscing</a:t>
            </a:r>
            <a:r>
              <a:rPr lang="es-AR" sz="3149" dirty="0"/>
              <a:t> </a:t>
            </a:r>
            <a:r>
              <a:rPr lang="es-AR" sz="3149" dirty="0" err="1"/>
              <a:t>elit</a:t>
            </a:r>
            <a:r>
              <a:rPr lang="es-AR" sz="3149" dirty="0"/>
              <a:t>. </a:t>
            </a:r>
            <a:r>
              <a:rPr lang="es-AR" sz="3149" dirty="0" err="1"/>
              <a:t>Proin</a:t>
            </a:r>
            <a:r>
              <a:rPr lang="es-AR" sz="3149" dirty="0"/>
              <a:t> </a:t>
            </a:r>
            <a:r>
              <a:rPr lang="es-AR" sz="3149" dirty="0" err="1"/>
              <a:t>eu</a:t>
            </a:r>
            <a:r>
              <a:rPr lang="es-AR" sz="3149" dirty="0"/>
              <a:t> </a:t>
            </a:r>
            <a:r>
              <a:rPr lang="es-AR" sz="3149" dirty="0" err="1"/>
              <a:t>risus</a:t>
            </a:r>
            <a:r>
              <a:rPr lang="es-AR" sz="3149" dirty="0"/>
              <a:t> </a:t>
            </a:r>
            <a:r>
              <a:rPr lang="es-AR" sz="3149" dirty="0" err="1"/>
              <a:t>ultricies</a:t>
            </a:r>
            <a:r>
              <a:rPr lang="es-AR" sz="3149" dirty="0"/>
              <a:t>, </a:t>
            </a:r>
            <a:r>
              <a:rPr lang="es-AR" sz="3149" dirty="0" err="1"/>
              <a:t>dictum</a:t>
            </a:r>
            <a:r>
              <a:rPr lang="es-AR" sz="3149" dirty="0"/>
              <a:t> </a:t>
            </a:r>
            <a:r>
              <a:rPr lang="es-AR" sz="3149" dirty="0" err="1"/>
              <a:t>massa</a:t>
            </a:r>
            <a:r>
              <a:rPr lang="es-AR" sz="3149" dirty="0"/>
              <a:t> sed, </a:t>
            </a:r>
            <a:r>
              <a:rPr lang="es-AR" sz="3149" dirty="0" err="1"/>
              <a:t>faucibus</a:t>
            </a:r>
            <a:r>
              <a:rPr lang="es-AR" sz="3149" dirty="0"/>
              <a:t> ex. </a:t>
            </a:r>
            <a:r>
              <a:rPr lang="es-AR" sz="3149" dirty="0" err="1"/>
              <a:t>Morbi</a:t>
            </a:r>
            <a:r>
              <a:rPr lang="es-AR" sz="3149" dirty="0"/>
              <a:t> </a:t>
            </a:r>
            <a:r>
              <a:rPr lang="es-AR" sz="3149" dirty="0" err="1"/>
              <a:t>turpis</a:t>
            </a:r>
            <a:r>
              <a:rPr lang="es-AR" sz="3149" dirty="0"/>
              <a:t> </a:t>
            </a:r>
            <a:r>
              <a:rPr lang="es-AR" sz="3149" dirty="0" err="1"/>
              <a:t>velit</a:t>
            </a:r>
            <a:r>
              <a:rPr lang="es-AR" sz="3149" dirty="0"/>
              <a:t>, </a:t>
            </a:r>
            <a:r>
              <a:rPr lang="es-AR" sz="3149" dirty="0" err="1"/>
              <a:t>malesuada</a:t>
            </a:r>
            <a:r>
              <a:rPr lang="es-AR" sz="3149" dirty="0"/>
              <a:t> </a:t>
            </a:r>
            <a:r>
              <a:rPr lang="es-AR" sz="3149" dirty="0" err="1"/>
              <a:t>sit</a:t>
            </a:r>
            <a:r>
              <a:rPr lang="es-AR" sz="3149" dirty="0"/>
              <a:t> </a:t>
            </a:r>
            <a:r>
              <a:rPr lang="es-AR" sz="3149" dirty="0" err="1"/>
              <a:t>amet</a:t>
            </a:r>
            <a:r>
              <a:rPr lang="es-AR" sz="3149" dirty="0"/>
              <a:t> </a:t>
            </a:r>
            <a:r>
              <a:rPr lang="es-AR" sz="3149" dirty="0" err="1"/>
              <a:t>facilisis</a:t>
            </a:r>
            <a:r>
              <a:rPr lang="es-AR" sz="3149" dirty="0"/>
              <a:t> </a:t>
            </a:r>
            <a:r>
              <a:rPr lang="es-AR" sz="3149" dirty="0" err="1"/>
              <a:t>sit</a:t>
            </a:r>
            <a:r>
              <a:rPr lang="es-AR" sz="3149" dirty="0"/>
              <a:t> </a:t>
            </a:r>
            <a:r>
              <a:rPr lang="es-AR" sz="3149" dirty="0" err="1"/>
              <a:t>amet</a:t>
            </a:r>
            <a:r>
              <a:rPr lang="es-AR" sz="3149" dirty="0"/>
              <a:t>, </a:t>
            </a:r>
            <a:r>
              <a:rPr lang="es-AR" sz="3149" dirty="0" err="1"/>
              <a:t>dictum</a:t>
            </a:r>
            <a:r>
              <a:rPr lang="es-AR" sz="3149" dirty="0"/>
              <a:t> id </a:t>
            </a:r>
            <a:r>
              <a:rPr lang="es-AR" sz="3149" dirty="0" err="1"/>
              <a:t>velit</a:t>
            </a:r>
            <a:r>
              <a:rPr lang="es-AR" sz="3149" dirty="0"/>
              <a:t>. </a:t>
            </a:r>
            <a:r>
              <a:rPr lang="es-AR" sz="3149" dirty="0" err="1"/>
              <a:t>Nam</a:t>
            </a:r>
            <a:r>
              <a:rPr lang="es-AR" sz="3149" dirty="0"/>
              <a:t> </a:t>
            </a:r>
            <a:r>
              <a:rPr lang="es-AR" sz="3149" dirty="0" err="1"/>
              <a:t>ac</a:t>
            </a:r>
            <a:r>
              <a:rPr lang="es-AR" sz="3149" dirty="0"/>
              <a:t> </a:t>
            </a:r>
            <a:r>
              <a:rPr lang="es-AR" sz="3149" dirty="0" err="1"/>
              <a:t>rutrum</a:t>
            </a:r>
            <a:r>
              <a:rPr lang="es-AR" sz="3149" dirty="0"/>
              <a:t> </a:t>
            </a:r>
            <a:r>
              <a:rPr lang="es-AR" sz="3149" dirty="0" err="1"/>
              <a:t>nulla</a:t>
            </a:r>
            <a:r>
              <a:rPr lang="es-AR" sz="3149" dirty="0"/>
              <a:t>. </a:t>
            </a:r>
            <a:r>
              <a:rPr lang="es-AR" sz="3149" dirty="0" err="1"/>
              <a:t>Morbi</a:t>
            </a:r>
            <a:r>
              <a:rPr lang="es-AR" sz="3149" dirty="0"/>
              <a:t> </a:t>
            </a:r>
            <a:r>
              <a:rPr lang="es-AR" sz="3149" dirty="0" err="1"/>
              <a:t>iaculis</a:t>
            </a:r>
            <a:r>
              <a:rPr lang="es-AR" sz="3149" dirty="0"/>
              <a:t> </a:t>
            </a:r>
            <a:r>
              <a:rPr lang="es-AR" sz="3149" dirty="0" err="1"/>
              <a:t>mattis</a:t>
            </a:r>
            <a:r>
              <a:rPr lang="es-AR" sz="3149" dirty="0"/>
              <a:t> </a:t>
            </a:r>
            <a:r>
              <a:rPr lang="es-AR" sz="3149" dirty="0" err="1"/>
              <a:t>aliquet</a:t>
            </a:r>
            <a:r>
              <a:rPr lang="es-AR" sz="3149" dirty="0"/>
              <a:t>. In </a:t>
            </a:r>
            <a:r>
              <a:rPr lang="es-AR" sz="3149" dirty="0" err="1"/>
              <a:t>eget</a:t>
            </a:r>
            <a:r>
              <a:rPr lang="es-AR" sz="3149" dirty="0"/>
              <a:t> </a:t>
            </a:r>
            <a:r>
              <a:rPr lang="es-AR" sz="3149" dirty="0" err="1"/>
              <a:t>tristique</a:t>
            </a:r>
            <a:r>
              <a:rPr lang="es-AR" sz="3149" dirty="0"/>
              <a:t> </a:t>
            </a:r>
            <a:r>
              <a:rPr lang="es-AR" sz="3149" dirty="0" err="1"/>
              <a:t>lectus</a:t>
            </a:r>
            <a:r>
              <a:rPr lang="es-AR" sz="3149" dirty="0"/>
              <a:t>, </a:t>
            </a:r>
            <a:r>
              <a:rPr lang="es-AR" sz="3149" dirty="0" err="1"/>
              <a:t>ac</a:t>
            </a:r>
            <a:r>
              <a:rPr lang="es-AR" sz="3149" dirty="0"/>
              <a:t> </a:t>
            </a:r>
            <a:r>
              <a:rPr lang="es-AR" sz="3149" dirty="0" err="1"/>
              <a:t>malesuada</a:t>
            </a:r>
            <a:r>
              <a:rPr lang="es-AR" sz="3149" dirty="0"/>
              <a:t> dolor. </a:t>
            </a:r>
            <a:r>
              <a:rPr lang="es-AR" sz="3149" dirty="0" err="1"/>
              <a:t>Duis</a:t>
            </a:r>
            <a:r>
              <a:rPr lang="es-AR" sz="3149" dirty="0"/>
              <a:t> a ex </a:t>
            </a:r>
            <a:r>
              <a:rPr lang="es-AR" sz="3149" dirty="0" err="1"/>
              <a:t>nec</a:t>
            </a:r>
            <a:r>
              <a:rPr lang="es-AR" sz="3149" dirty="0"/>
              <a:t> </a:t>
            </a:r>
            <a:r>
              <a:rPr lang="es-AR" sz="3149" dirty="0" err="1"/>
              <a:t>mauris</a:t>
            </a:r>
            <a:r>
              <a:rPr lang="es-AR" sz="3149" dirty="0"/>
              <a:t> </a:t>
            </a:r>
            <a:r>
              <a:rPr lang="es-AR" sz="3149" dirty="0" err="1"/>
              <a:t>scelerisque</a:t>
            </a:r>
            <a:r>
              <a:rPr lang="es-AR" sz="3149" dirty="0"/>
              <a:t> </a:t>
            </a:r>
            <a:r>
              <a:rPr lang="es-AR" sz="3149" dirty="0" err="1"/>
              <a:t>semper</a:t>
            </a:r>
            <a:r>
              <a:rPr lang="es-AR" sz="3149" dirty="0"/>
              <a:t>. </a:t>
            </a:r>
            <a:r>
              <a:rPr lang="es-AR" sz="3149" dirty="0" err="1"/>
              <a:t>Maecenas</a:t>
            </a:r>
            <a:r>
              <a:rPr lang="es-AR" sz="3149" dirty="0"/>
              <a:t> </a:t>
            </a:r>
            <a:r>
              <a:rPr lang="es-AR" sz="3149" dirty="0" err="1"/>
              <a:t>vel</a:t>
            </a:r>
            <a:r>
              <a:rPr lang="es-AR" sz="3149" dirty="0"/>
              <a:t> </a:t>
            </a:r>
            <a:r>
              <a:rPr lang="es-AR" sz="3149" dirty="0" err="1"/>
              <a:t>mollis</a:t>
            </a:r>
            <a:r>
              <a:rPr lang="es-AR" sz="3149" dirty="0"/>
              <a:t> dolor. </a:t>
            </a:r>
            <a:r>
              <a:rPr lang="es-AR" sz="3149" dirty="0" err="1"/>
              <a:t>Nam</a:t>
            </a:r>
            <a:r>
              <a:rPr lang="es-AR" sz="3149" dirty="0"/>
              <a:t> ex </a:t>
            </a:r>
            <a:r>
              <a:rPr lang="es-AR" sz="3149" dirty="0" err="1"/>
              <a:t>risus</a:t>
            </a:r>
            <a:r>
              <a:rPr lang="es-AR" sz="3149" dirty="0"/>
              <a:t>, </a:t>
            </a:r>
            <a:r>
              <a:rPr lang="es-AR" sz="3149" dirty="0" err="1"/>
              <a:t>luctus</a:t>
            </a:r>
            <a:r>
              <a:rPr lang="es-AR" sz="3149" dirty="0"/>
              <a:t> </a:t>
            </a:r>
            <a:r>
              <a:rPr lang="es-AR" sz="3149" dirty="0" err="1"/>
              <a:t>eu</a:t>
            </a:r>
            <a:r>
              <a:rPr lang="es-AR" sz="3149" dirty="0"/>
              <a:t> </a:t>
            </a:r>
            <a:r>
              <a:rPr lang="es-AR" sz="3149" dirty="0" err="1"/>
              <a:t>purus</a:t>
            </a:r>
            <a:r>
              <a:rPr lang="es-AR" sz="3149" dirty="0"/>
              <a:t> </a:t>
            </a:r>
            <a:r>
              <a:rPr lang="es-AR" sz="3149" dirty="0" err="1"/>
              <a:t>consectetur</a:t>
            </a:r>
            <a:r>
              <a:rPr lang="es-AR" sz="3149" dirty="0"/>
              <a:t>, </a:t>
            </a:r>
            <a:r>
              <a:rPr lang="es-AR" sz="3149" dirty="0" err="1"/>
              <a:t>pharetra</a:t>
            </a:r>
            <a:r>
              <a:rPr lang="es-AR" sz="3149" dirty="0"/>
              <a:t> </a:t>
            </a:r>
            <a:r>
              <a:rPr lang="es-AR" sz="3149" dirty="0" err="1"/>
              <a:t>volutpat</a:t>
            </a:r>
            <a:r>
              <a:rPr lang="es-AR" sz="3149" dirty="0"/>
              <a:t> nunc. </a:t>
            </a:r>
            <a:r>
              <a:rPr lang="es-AR" sz="3149" dirty="0" err="1"/>
              <a:t>Suspendisse</a:t>
            </a:r>
            <a:r>
              <a:rPr lang="es-AR" sz="3149" dirty="0"/>
              <a:t> </a:t>
            </a:r>
            <a:r>
              <a:rPr lang="es-AR" sz="3149" dirty="0" err="1"/>
              <a:t>sagittis</a:t>
            </a:r>
            <a:r>
              <a:rPr lang="es-AR" sz="3149" dirty="0"/>
              <a:t> </a:t>
            </a:r>
            <a:r>
              <a:rPr lang="es-AR" sz="3149" dirty="0" err="1"/>
              <a:t>nulla</a:t>
            </a:r>
            <a:r>
              <a:rPr lang="es-AR" sz="3149" dirty="0"/>
              <a:t> </a:t>
            </a:r>
            <a:r>
              <a:rPr lang="es-AR" sz="3149" dirty="0" err="1"/>
              <a:t>sem</a:t>
            </a:r>
            <a:r>
              <a:rPr lang="es-AR" sz="3149" dirty="0"/>
              <a:t>, </a:t>
            </a:r>
            <a:r>
              <a:rPr lang="es-AR" sz="3149" dirty="0" err="1"/>
              <a:t>quis</a:t>
            </a:r>
            <a:r>
              <a:rPr lang="es-AR" sz="3149" dirty="0"/>
              <a:t> </a:t>
            </a:r>
            <a:r>
              <a:rPr lang="es-AR" sz="3149" dirty="0" err="1"/>
              <a:t>convallis</a:t>
            </a:r>
            <a:r>
              <a:rPr lang="es-AR" sz="3149" dirty="0"/>
              <a:t> nunc </a:t>
            </a:r>
            <a:r>
              <a:rPr lang="es-AR" sz="3149" dirty="0" err="1"/>
              <a:t>hendrerit</a:t>
            </a:r>
            <a:r>
              <a:rPr lang="es-AR" sz="3149" dirty="0"/>
              <a:t> vitae. Sed </a:t>
            </a:r>
            <a:r>
              <a:rPr lang="es-AR" sz="3149" dirty="0" err="1"/>
              <a:t>mattis</a:t>
            </a:r>
            <a:r>
              <a:rPr lang="es-AR" sz="3149" dirty="0"/>
              <a:t> justo </a:t>
            </a:r>
            <a:r>
              <a:rPr lang="es-AR" sz="3149" dirty="0" err="1"/>
              <a:t>sit</a:t>
            </a:r>
            <a:r>
              <a:rPr lang="es-AR" sz="3149" dirty="0"/>
              <a:t> </a:t>
            </a:r>
            <a:r>
              <a:rPr lang="es-AR" sz="3149" dirty="0" err="1"/>
              <a:t>amet</a:t>
            </a:r>
            <a:r>
              <a:rPr lang="es-AR" sz="3149" dirty="0"/>
              <a:t> </a:t>
            </a:r>
            <a:r>
              <a:rPr lang="es-AR" sz="3149" dirty="0" err="1"/>
              <a:t>tellus</a:t>
            </a:r>
            <a:r>
              <a:rPr lang="es-AR" sz="3149" dirty="0"/>
              <a:t> </a:t>
            </a:r>
            <a:r>
              <a:rPr lang="es-AR" sz="3149" dirty="0" err="1"/>
              <a:t>sagittis</a:t>
            </a:r>
            <a:r>
              <a:rPr lang="es-AR" sz="3149" dirty="0"/>
              <a:t>, non </a:t>
            </a:r>
            <a:r>
              <a:rPr lang="es-AR" sz="3149" dirty="0" err="1"/>
              <a:t>lobortis</a:t>
            </a:r>
            <a:r>
              <a:rPr lang="es-AR" sz="3149" dirty="0"/>
              <a:t> </a:t>
            </a:r>
            <a:r>
              <a:rPr lang="es-AR" sz="3149" dirty="0" err="1"/>
              <a:t>est</a:t>
            </a:r>
            <a:r>
              <a:rPr lang="es-AR" sz="3149" dirty="0"/>
              <a:t> </a:t>
            </a:r>
            <a:r>
              <a:rPr lang="es-AR" sz="3149" dirty="0" err="1"/>
              <a:t>dignissim</a:t>
            </a:r>
            <a:r>
              <a:rPr lang="es-AR" sz="3149" dirty="0" smtClean="0"/>
              <a:t>.</a:t>
            </a:r>
          </a:p>
          <a:p>
            <a:pPr algn="just" defTabSz="4911169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100" dirty="0" smtClean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s-AR" sz="3149" dirty="0" err="1"/>
              <a:t>Lorem</a:t>
            </a:r>
            <a:r>
              <a:rPr lang="es-AR" sz="3149" dirty="0"/>
              <a:t> </a:t>
            </a:r>
            <a:r>
              <a:rPr lang="es-AR" sz="3149" dirty="0" err="1"/>
              <a:t>ipsum</a:t>
            </a:r>
            <a:r>
              <a:rPr lang="es-AR" sz="3149" dirty="0"/>
              <a:t> dolor </a:t>
            </a:r>
            <a:r>
              <a:rPr lang="es-AR" sz="3149" dirty="0" err="1"/>
              <a:t>sit</a:t>
            </a:r>
            <a:r>
              <a:rPr lang="es-AR" sz="3149" dirty="0"/>
              <a:t> </a:t>
            </a:r>
            <a:r>
              <a:rPr lang="es-AR" sz="3149" dirty="0" err="1"/>
              <a:t>amet</a:t>
            </a:r>
            <a:r>
              <a:rPr lang="es-AR" sz="3149" dirty="0"/>
              <a:t>, </a:t>
            </a:r>
            <a:r>
              <a:rPr lang="es-AR" sz="3149" dirty="0" err="1"/>
              <a:t>consectetur</a:t>
            </a:r>
            <a:r>
              <a:rPr lang="es-AR" sz="3149" dirty="0"/>
              <a:t> </a:t>
            </a:r>
            <a:r>
              <a:rPr lang="es-AR" sz="3149" dirty="0" err="1"/>
              <a:t>adipiscing</a:t>
            </a:r>
            <a:r>
              <a:rPr lang="es-AR" sz="3149" dirty="0"/>
              <a:t> </a:t>
            </a:r>
            <a:r>
              <a:rPr lang="es-AR" sz="3149" dirty="0" err="1"/>
              <a:t>elit</a:t>
            </a:r>
            <a:r>
              <a:rPr lang="es-AR" sz="3149" dirty="0"/>
              <a:t>. </a:t>
            </a:r>
            <a:r>
              <a:rPr lang="es-AR" sz="3149" dirty="0" err="1"/>
              <a:t>Proin</a:t>
            </a:r>
            <a:r>
              <a:rPr lang="es-AR" sz="3149" dirty="0"/>
              <a:t> </a:t>
            </a:r>
            <a:r>
              <a:rPr lang="es-AR" sz="3149" dirty="0" err="1"/>
              <a:t>eu</a:t>
            </a:r>
            <a:r>
              <a:rPr lang="es-AR" sz="3149" dirty="0"/>
              <a:t> </a:t>
            </a:r>
            <a:r>
              <a:rPr lang="es-AR" sz="3149" dirty="0" err="1"/>
              <a:t>risus</a:t>
            </a:r>
            <a:r>
              <a:rPr lang="es-AR" sz="3149" dirty="0"/>
              <a:t> </a:t>
            </a:r>
            <a:r>
              <a:rPr lang="es-AR" sz="3149" dirty="0" err="1"/>
              <a:t>ultricies</a:t>
            </a:r>
            <a:r>
              <a:rPr lang="es-AR" sz="3149" dirty="0"/>
              <a:t>, </a:t>
            </a:r>
            <a:r>
              <a:rPr lang="es-AR" sz="3149" dirty="0" err="1"/>
              <a:t>dictum</a:t>
            </a:r>
            <a:r>
              <a:rPr lang="es-AR" sz="3149" dirty="0"/>
              <a:t> </a:t>
            </a:r>
            <a:r>
              <a:rPr lang="es-AR" sz="3149" dirty="0" err="1"/>
              <a:t>massa</a:t>
            </a:r>
            <a:r>
              <a:rPr lang="es-AR" sz="3149" dirty="0"/>
              <a:t> sed, </a:t>
            </a:r>
            <a:r>
              <a:rPr lang="es-AR" sz="3149" dirty="0" err="1"/>
              <a:t>faucibus</a:t>
            </a:r>
            <a:r>
              <a:rPr lang="es-AR" sz="3149" dirty="0"/>
              <a:t> ex. </a:t>
            </a:r>
            <a:r>
              <a:rPr lang="es-AR" sz="3149" dirty="0" err="1"/>
              <a:t>Morbi</a:t>
            </a:r>
            <a:r>
              <a:rPr lang="es-AR" sz="3149" dirty="0"/>
              <a:t> </a:t>
            </a:r>
            <a:r>
              <a:rPr lang="es-AR" sz="3149" dirty="0" err="1"/>
              <a:t>turpis</a:t>
            </a:r>
            <a:r>
              <a:rPr lang="es-AR" sz="3149" dirty="0"/>
              <a:t> </a:t>
            </a:r>
            <a:r>
              <a:rPr lang="es-AR" sz="3149" dirty="0" err="1"/>
              <a:t>velit</a:t>
            </a:r>
            <a:r>
              <a:rPr lang="es-AR" sz="3149" dirty="0"/>
              <a:t>, </a:t>
            </a:r>
            <a:r>
              <a:rPr lang="es-AR" sz="3149" dirty="0" err="1"/>
              <a:t>malesuada</a:t>
            </a:r>
            <a:r>
              <a:rPr lang="es-AR" sz="3149" dirty="0"/>
              <a:t> </a:t>
            </a:r>
            <a:r>
              <a:rPr lang="es-AR" sz="3149" dirty="0" err="1"/>
              <a:t>sit</a:t>
            </a:r>
            <a:r>
              <a:rPr lang="es-AR" sz="3149" dirty="0"/>
              <a:t> </a:t>
            </a:r>
            <a:r>
              <a:rPr lang="es-AR" sz="3149" dirty="0" err="1"/>
              <a:t>amet</a:t>
            </a:r>
            <a:r>
              <a:rPr lang="es-AR" sz="3149" dirty="0"/>
              <a:t> </a:t>
            </a:r>
            <a:r>
              <a:rPr lang="es-AR" sz="3149" dirty="0" err="1"/>
              <a:t>facilisis</a:t>
            </a:r>
            <a:r>
              <a:rPr lang="es-AR" sz="3149" dirty="0"/>
              <a:t> </a:t>
            </a:r>
            <a:r>
              <a:rPr lang="es-AR" sz="3149" dirty="0" err="1"/>
              <a:t>sit</a:t>
            </a:r>
            <a:r>
              <a:rPr lang="es-AR" sz="3149" dirty="0"/>
              <a:t> </a:t>
            </a:r>
            <a:r>
              <a:rPr lang="es-AR" sz="3149" dirty="0" err="1"/>
              <a:t>amet</a:t>
            </a:r>
            <a:r>
              <a:rPr lang="es-AR" sz="3149" dirty="0"/>
              <a:t>, </a:t>
            </a:r>
            <a:r>
              <a:rPr lang="es-AR" sz="3149" dirty="0" err="1"/>
              <a:t>dictum</a:t>
            </a:r>
            <a:r>
              <a:rPr lang="es-AR" sz="3149" dirty="0"/>
              <a:t> id </a:t>
            </a:r>
            <a:r>
              <a:rPr lang="es-AR" sz="3149" dirty="0" err="1"/>
              <a:t>velit</a:t>
            </a:r>
            <a:r>
              <a:rPr lang="es-AR" sz="3149" dirty="0"/>
              <a:t>. </a:t>
            </a:r>
            <a:r>
              <a:rPr lang="es-AR" sz="3149" dirty="0" err="1"/>
              <a:t>Nam</a:t>
            </a:r>
            <a:r>
              <a:rPr lang="es-AR" sz="3149" dirty="0"/>
              <a:t> </a:t>
            </a:r>
            <a:r>
              <a:rPr lang="es-AR" sz="3149" dirty="0" err="1"/>
              <a:t>ac</a:t>
            </a:r>
            <a:r>
              <a:rPr lang="es-AR" sz="3149" dirty="0"/>
              <a:t> </a:t>
            </a:r>
            <a:r>
              <a:rPr lang="es-AR" sz="3149" dirty="0" err="1"/>
              <a:t>rutrum</a:t>
            </a:r>
            <a:r>
              <a:rPr lang="es-AR" sz="3149" dirty="0"/>
              <a:t> </a:t>
            </a:r>
            <a:r>
              <a:rPr lang="es-AR" sz="3149" dirty="0" err="1"/>
              <a:t>nulla</a:t>
            </a:r>
            <a:r>
              <a:rPr lang="es-AR" sz="3149" dirty="0"/>
              <a:t>. </a:t>
            </a:r>
            <a:r>
              <a:rPr lang="es-AR" sz="3149" dirty="0" err="1"/>
              <a:t>Morbi</a:t>
            </a:r>
            <a:r>
              <a:rPr lang="es-AR" sz="3149" dirty="0"/>
              <a:t> </a:t>
            </a:r>
            <a:r>
              <a:rPr lang="es-AR" sz="3149" dirty="0" err="1"/>
              <a:t>iaculis</a:t>
            </a:r>
            <a:r>
              <a:rPr lang="es-AR" sz="3149" dirty="0"/>
              <a:t> </a:t>
            </a:r>
            <a:r>
              <a:rPr lang="es-AR" sz="3149" dirty="0" err="1"/>
              <a:t>mattis</a:t>
            </a:r>
            <a:r>
              <a:rPr lang="es-AR" sz="3149" dirty="0"/>
              <a:t> </a:t>
            </a:r>
            <a:r>
              <a:rPr lang="es-AR" sz="3149" dirty="0" err="1"/>
              <a:t>aliquet</a:t>
            </a:r>
            <a:r>
              <a:rPr lang="es-AR" sz="3149" dirty="0"/>
              <a:t>. In </a:t>
            </a:r>
            <a:r>
              <a:rPr lang="es-AR" sz="3149" dirty="0" err="1"/>
              <a:t>eget</a:t>
            </a:r>
            <a:r>
              <a:rPr lang="es-AR" sz="3149" dirty="0"/>
              <a:t> </a:t>
            </a:r>
            <a:r>
              <a:rPr lang="es-AR" sz="3149" dirty="0" err="1"/>
              <a:t>tristique</a:t>
            </a:r>
            <a:r>
              <a:rPr lang="es-AR" sz="3149" dirty="0"/>
              <a:t> </a:t>
            </a:r>
            <a:r>
              <a:rPr lang="es-AR" sz="3149" dirty="0" err="1"/>
              <a:t>lectus</a:t>
            </a:r>
            <a:r>
              <a:rPr lang="es-AR" sz="3149" dirty="0"/>
              <a:t>, </a:t>
            </a:r>
            <a:r>
              <a:rPr lang="es-AR" sz="3149" dirty="0" err="1"/>
              <a:t>ac</a:t>
            </a:r>
            <a:r>
              <a:rPr lang="es-AR" sz="3149" dirty="0"/>
              <a:t> </a:t>
            </a:r>
            <a:r>
              <a:rPr lang="es-AR" sz="3149" dirty="0" err="1"/>
              <a:t>malesuada</a:t>
            </a:r>
            <a:r>
              <a:rPr lang="es-AR" sz="3149" dirty="0"/>
              <a:t> dolor. </a:t>
            </a:r>
            <a:r>
              <a:rPr lang="es-AR" sz="3149" dirty="0" err="1"/>
              <a:t>Duis</a:t>
            </a:r>
            <a:r>
              <a:rPr lang="es-AR" sz="3149" dirty="0"/>
              <a:t> a ex </a:t>
            </a:r>
            <a:r>
              <a:rPr lang="es-AR" sz="3149" dirty="0" err="1"/>
              <a:t>nec</a:t>
            </a:r>
            <a:r>
              <a:rPr lang="es-AR" sz="3149" dirty="0"/>
              <a:t> </a:t>
            </a:r>
            <a:r>
              <a:rPr lang="es-AR" sz="3149" dirty="0" err="1"/>
              <a:t>mauris</a:t>
            </a:r>
            <a:r>
              <a:rPr lang="es-AR" sz="3149" dirty="0"/>
              <a:t> </a:t>
            </a:r>
            <a:r>
              <a:rPr lang="es-AR" sz="3149" dirty="0" err="1"/>
              <a:t>scelerisque</a:t>
            </a:r>
            <a:r>
              <a:rPr lang="es-AR" sz="3149" dirty="0"/>
              <a:t> </a:t>
            </a:r>
            <a:r>
              <a:rPr lang="es-AR" sz="3149" dirty="0" err="1"/>
              <a:t>semper</a:t>
            </a:r>
            <a:r>
              <a:rPr lang="es-AR" sz="3149" dirty="0"/>
              <a:t>. </a:t>
            </a:r>
            <a:r>
              <a:rPr lang="es-AR" sz="3149" dirty="0" err="1"/>
              <a:t>Maecenas</a:t>
            </a:r>
            <a:r>
              <a:rPr lang="es-AR" sz="3149" dirty="0"/>
              <a:t> </a:t>
            </a:r>
            <a:r>
              <a:rPr lang="es-AR" sz="3149" dirty="0" err="1"/>
              <a:t>vel</a:t>
            </a:r>
            <a:r>
              <a:rPr lang="es-AR" sz="3149" dirty="0"/>
              <a:t> </a:t>
            </a:r>
            <a:r>
              <a:rPr lang="es-AR" sz="3149" dirty="0" err="1"/>
              <a:t>mollis</a:t>
            </a:r>
            <a:r>
              <a:rPr lang="es-AR" sz="3149" dirty="0"/>
              <a:t> dolor. </a:t>
            </a:r>
            <a:r>
              <a:rPr lang="es-AR" sz="3149" dirty="0" err="1"/>
              <a:t>Nam</a:t>
            </a:r>
            <a:r>
              <a:rPr lang="es-AR" sz="3149" dirty="0"/>
              <a:t> ex </a:t>
            </a:r>
            <a:r>
              <a:rPr lang="es-AR" sz="3149" dirty="0" err="1"/>
              <a:t>risus</a:t>
            </a:r>
            <a:r>
              <a:rPr lang="es-AR" sz="3149" dirty="0"/>
              <a:t>, </a:t>
            </a:r>
            <a:r>
              <a:rPr lang="es-AR" sz="3149" dirty="0" err="1"/>
              <a:t>luctus</a:t>
            </a:r>
            <a:r>
              <a:rPr lang="es-AR" sz="3149" dirty="0"/>
              <a:t> </a:t>
            </a:r>
            <a:r>
              <a:rPr lang="es-AR" sz="3149" dirty="0" err="1"/>
              <a:t>eu</a:t>
            </a:r>
            <a:r>
              <a:rPr lang="es-AR" sz="3149" dirty="0"/>
              <a:t> </a:t>
            </a:r>
            <a:r>
              <a:rPr lang="es-AR" sz="3149" dirty="0" err="1"/>
              <a:t>purus</a:t>
            </a:r>
            <a:r>
              <a:rPr lang="es-AR" sz="3149" dirty="0"/>
              <a:t> </a:t>
            </a:r>
            <a:r>
              <a:rPr lang="es-AR" sz="3149" dirty="0" err="1"/>
              <a:t>consectetur</a:t>
            </a:r>
            <a:r>
              <a:rPr lang="es-AR" sz="3149" dirty="0"/>
              <a:t>, </a:t>
            </a:r>
            <a:r>
              <a:rPr lang="es-AR" sz="3149" dirty="0" err="1"/>
              <a:t>pharetra</a:t>
            </a:r>
            <a:r>
              <a:rPr lang="es-AR" sz="3149" dirty="0"/>
              <a:t> </a:t>
            </a:r>
            <a:r>
              <a:rPr lang="es-AR" sz="3149" dirty="0" err="1"/>
              <a:t>volutpat</a:t>
            </a:r>
            <a:r>
              <a:rPr lang="es-AR" sz="3149" dirty="0"/>
              <a:t> nunc. </a:t>
            </a:r>
            <a:r>
              <a:rPr lang="es-AR" sz="3149" dirty="0" err="1"/>
              <a:t>Suspendisse</a:t>
            </a:r>
            <a:r>
              <a:rPr lang="es-AR" sz="3149" dirty="0"/>
              <a:t> </a:t>
            </a:r>
            <a:r>
              <a:rPr lang="es-AR" sz="3149" dirty="0" err="1"/>
              <a:t>sagittis</a:t>
            </a:r>
            <a:r>
              <a:rPr lang="es-AR" sz="3149" dirty="0"/>
              <a:t> </a:t>
            </a:r>
            <a:r>
              <a:rPr lang="es-AR" sz="3149" dirty="0" err="1"/>
              <a:t>nulla</a:t>
            </a:r>
            <a:r>
              <a:rPr lang="es-AR" sz="3149" dirty="0"/>
              <a:t> </a:t>
            </a:r>
            <a:r>
              <a:rPr lang="es-AR" sz="3149" dirty="0" err="1"/>
              <a:t>sem</a:t>
            </a:r>
            <a:r>
              <a:rPr lang="es-AR" sz="3149" dirty="0"/>
              <a:t>, </a:t>
            </a:r>
            <a:r>
              <a:rPr lang="es-AR" sz="3149" dirty="0" err="1"/>
              <a:t>quis</a:t>
            </a:r>
            <a:r>
              <a:rPr lang="es-AR" sz="3149" dirty="0"/>
              <a:t> </a:t>
            </a:r>
            <a:r>
              <a:rPr lang="es-AR" sz="3149" dirty="0" err="1"/>
              <a:t>convallis</a:t>
            </a:r>
            <a:r>
              <a:rPr lang="es-AR" sz="3149" dirty="0"/>
              <a:t> nunc </a:t>
            </a:r>
            <a:r>
              <a:rPr lang="es-AR" sz="3149" dirty="0" err="1"/>
              <a:t>hendrerit</a:t>
            </a:r>
            <a:r>
              <a:rPr lang="es-AR" sz="3149" dirty="0"/>
              <a:t> vitae. Sed </a:t>
            </a:r>
            <a:r>
              <a:rPr lang="es-AR" sz="3149" dirty="0" err="1"/>
              <a:t>mattis</a:t>
            </a:r>
            <a:r>
              <a:rPr lang="es-AR" sz="3149" dirty="0"/>
              <a:t> justo </a:t>
            </a:r>
            <a:r>
              <a:rPr lang="es-AR" sz="3149" dirty="0" err="1"/>
              <a:t>sit</a:t>
            </a:r>
            <a:r>
              <a:rPr lang="es-AR" sz="3149" dirty="0"/>
              <a:t> </a:t>
            </a:r>
            <a:r>
              <a:rPr lang="es-AR" sz="3149" dirty="0" err="1"/>
              <a:t>amet</a:t>
            </a:r>
            <a:r>
              <a:rPr lang="es-AR" sz="3149" dirty="0"/>
              <a:t> </a:t>
            </a:r>
            <a:r>
              <a:rPr lang="es-AR" sz="3149" dirty="0" err="1"/>
              <a:t>tellus</a:t>
            </a:r>
            <a:r>
              <a:rPr lang="es-AR" sz="3149" dirty="0"/>
              <a:t> </a:t>
            </a:r>
            <a:r>
              <a:rPr lang="es-AR" sz="3149" dirty="0" err="1"/>
              <a:t>sagittis</a:t>
            </a:r>
            <a:r>
              <a:rPr lang="es-AR" sz="3149" dirty="0"/>
              <a:t>, non </a:t>
            </a:r>
            <a:r>
              <a:rPr lang="es-AR" sz="3149" dirty="0" err="1"/>
              <a:t>lobortis</a:t>
            </a:r>
            <a:r>
              <a:rPr lang="es-AR" sz="3149" dirty="0"/>
              <a:t> </a:t>
            </a:r>
            <a:r>
              <a:rPr lang="es-AR" sz="3149" dirty="0" err="1"/>
              <a:t>est</a:t>
            </a:r>
            <a:r>
              <a:rPr lang="es-AR" sz="3149" dirty="0"/>
              <a:t> </a:t>
            </a:r>
            <a:r>
              <a:rPr lang="es-AR" sz="3149" dirty="0" err="1"/>
              <a:t>dignissim</a:t>
            </a:r>
            <a:r>
              <a:rPr lang="es-AR" sz="3149" dirty="0" smtClean="0"/>
              <a:t>.</a:t>
            </a:r>
          </a:p>
          <a:p>
            <a:pPr algn="just" defTabSz="4911169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AR" sz="3149" dirty="0"/>
              <a:t/>
            </a:r>
            <a:br>
              <a:rPr lang="es-AR" sz="3149" dirty="0"/>
            </a:br>
            <a:endParaRPr lang="es-AR" sz="3100" b="1" dirty="0">
              <a:solidFill>
                <a:srgbClr val="000000"/>
              </a:solidFill>
              <a:latin typeface="+mn-lt"/>
              <a:cs typeface="+mn-cs"/>
            </a:endParaRPr>
          </a:p>
        </p:txBody>
      </p:sp>
      <p:sp>
        <p:nvSpPr>
          <p:cNvPr id="20" name="13 CuadroTexto">
            <a:extLst>
              <a:ext uri="{FF2B5EF4-FFF2-40B4-BE49-F238E27FC236}">
                <a16:creationId xmlns:a16="http://schemas.microsoft.com/office/drawing/2014/main" xmlns="" id="{45C8A6D8-5EEA-2501-6546-76132B24FE08}"/>
              </a:ext>
            </a:extLst>
          </p:cNvPr>
          <p:cNvSpPr txBox="1"/>
          <p:nvPr/>
        </p:nvSpPr>
        <p:spPr>
          <a:xfrm>
            <a:off x="442848" y="22977218"/>
            <a:ext cx="15374662" cy="7838684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/>
          <a:p>
            <a:pPr algn="just" defTabSz="4911169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AR" sz="3149" dirty="0"/>
              <a:t>Fuente Arial 27.6. </a:t>
            </a:r>
            <a:r>
              <a:rPr lang="es-AR" sz="3149" dirty="0" err="1"/>
              <a:t>Lorem</a:t>
            </a:r>
            <a:r>
              <a:rPr lang="es-AR" sz="3149" dirty="0"/>
              <a:t> </a:t>
            </a:r>
            <a:r>
              <a:rPr lang="es-AR" sz="3149" dirty="0" err="1"/>
              <a:t>ipsum</a:t>
            </a:r>
            <a:r>
              <a:rPr lang="es-AR" sz="3149" dirty="0"/>
              <a:t> dolor </a:t>
            </a:r>
            <a:r>
              <a:rPr lang="es-AR" sz="3149" dirty="0" err="1"/>
              <a:t>sit</a:t>
            </a:r>
            <a:r>
              <a:rPr lang="es-AR" sz="3149" dirty="0"/>
              <a:t> </a:t>
            </a:r>
            <a:r>
              <a:rPr lang="es-AR" sz="3149" dirty="0" err="1"/>
              <a:t>amet</a:t>
            </a:r>
            <a:r>
              <a:rPr lang="es-AR" sz="3149" dirty="0"/>
              <a:t>, </a:t>
            </a:r>
            <a:r>
              <a:rPr lang="es-AR" sz="3149" dirty="0" err="1"/>
              <a:t>consectetur</a:t>
            </a:r>
            <a:r>
              <a:rPr lang="es-AR" sz="3149" dirty="0"/>
              <a:t> </a:t>
            </a:r>
            <a:r>
              <a:rPr lang="es-AR" sz="3149" dirty="0" err="1"/>
              <a:t>adipiscing</a:t>
            </a:r>
            <a:r>
              <a:rPr lang="es-AR" sz="3149" dirty="0"/>
              <a:t> </a:t>
            </a:r>
            <a:r>
              <a:rPr lang="es-AR" sz="3149" dirty="0" err="1"/>
              <a:t>elit</a:t>
            </a:r>
            <a:r>
              <a:rPr lang="es-AR" sz="3149" dirty="0"/>
              <a:t>. </a:t>
            </a:r>
            <a:r>
              <a:rPr lang="es-AR" sz="3149" dirty="0" err="1"/>
              <a:t>Proin</a:t>
            </a:r>
            <a:r>
              <a:rPr lang="es-AR" sz="3149" dirty="0"/>
              <a:t> </a:t>
            </a:r>
            <a:r>
              <a:rPr lang="es-AR" sz="3149" dirty="0" err="1"/>
              <a:t>eu</a:t>
            </a:r>
            <a:r>
              <a:rPr lang="es-AR" sz="3149" dirty="0"/>
              <a:t> </a:t>
            </a:r>
            <a:r>
              <a:rPr lang="es-AR" sz="3149" dirty="0" err="1"/>
              <a:t>risus</a:t>
            </a:r>
            <a:r>
              <a:rPr lang="es-AR" sz="3149" dirty="0"/>
              <a:t> </a:t>
            </a:r>
            <a:r>
              <a:rPr lang="es-AR" sz="3149" dirty="0" err="1"/>
              <a:t>ultricies</a:t>
            </a:r>
            <a:r>
              <a:rPr lang="es-AR" sz="3149" dirty="0"/>
              <a:t>, </a:t>
            </a:r>
            <a:r>
              <a:rPr lang="es-AR" sz="3149" dirty="0" err="1"/>
              <a:t>dictum</a:t>
            </a:r>
            <a:r>
              <a:rPr lang="es-AR" sz="3149" dirty="0"/>
              <a:t> </a:t>
            </a:r>
            <a:r>
              <a:rPr lang="es-AR" sz="3149" dirty="0" err="1"/>
              <a:t>massa</a:t>
            </a:r>
            <a:r>
              <a:rPr lang="es-AR" sz="3149" dirty="0"/>
              <a:t> sed, </a:t>
            </a:r>
            <a:r>
              <a:rPr lang="es-AR" sz="3149" dirty="0" err="1"/>
              <a:t>faucibus</a:t>
            </a:r>
            <a:r>
              <a:rPr lang="es-AR" sz="3149" dirty="0"/>
              <a:t> ex. </a:t>
            </a:r>
            <a:r>
              <a:rPr lang="es-AR" sz="3149" dirty="0" err="1"/>
              <a:t>Morbi</a:t>
            </a:r>
            <a:r>
              <a:rPr lang="es-AR" sz="3149" dirty="0"/>
              <a:t> </a:t>
            </a:r>
            <a:r>
              <a:rPr lang="es-AR" sz="3149" dirty="0" err="1"/>
              <a:t>turpis</a:t>
            </a:r>
            <a:r>
              <a:rPr lang="es-AR" sz="3149" dirty="0"/>
              <a:t> </a:t>
            </a:r>
            <a:r>
              <a:rPr lang="es-AR" sz="3149" dirty="0" err="1"/>
              <a:t>velit</a:t>
            </a:r>
            <a:r>
              <a:rPr lang="es-AR" sz="3149" dirty="0"/>
              <a:t>, </a:t>
            </a:r>
            <a:r>
              <a:rPr lang="es-AR" sz="3149" dirty="0" err="1"/>
              <a:t>malesuada</a:t>
            </a:r>
            <a:r>
              <a:rPr lang="es-AR" sz="3149" dirty="0"/>
              <a:t> </a:t>
            </a:r>
            <a:r>
              <a:rPr lang="es-AR" sz="3149" dirty="0" err="1"/>
              <a:t>sit</a:t>
            </a:r>
            <a:r>
              <a:rPr lang="es-AR" sz="3149" dirty="0"/>
              <a:t> </a:t>
            </a:r>
            <a:r>
              <a:rPr lang="es-AR" sz="3149" dirty="0" err="1"/>
              <a:t>amet</a:t>
            </a:r>
            <a:r>
              <a:rPr lang="es-AR" sz="3149" dirty="0"/>
              <a:t> </a:t>
            </a:r>
            <a:r>
              <a:rPr lang="es-AR" sz="3149" dirty="0" err="1"/>
              <a:t>facilisis</a:t>
            </a:r>
            <a:r>
              <a:rPr lang="es-AR" sz="3149" dirty="0"/>
              <a:t> </a:t>
            </a:r>
            <a:r>
              <a:rPr lang="es-AR" sz="3149" dirty="0" err="1"/>
              <a:t>sit</a:t>
            </a:r>
            <a:r>
              <a:rPr lang="es-AR" sz="3149" dirty="0"/>
              <a:t> </a:t>
            </a:r>
            <a:r>
              <a:rPr lang="es-AR" sz="3149" dirty="0" err="1"/>
              <a:t>amet</a:t>
            </a:r>
            <a:r>
              <a:rPr lang="es-AR" sz="3149" dirty="0"/>
              <a:t>, </a:t>
            </a:r>
            <a:r>
              <a:rPr lang="es-AR" sz="3149" dirty="0" err="1"/>
              <a:t>dictum</a:t>
            </a:r>
            <a:r>
              <a:rPr lang="es-AR" sz="3149" dirty="0"/>
              <a:t> id </a:t>
            </a:r>
            <a:r>
              <a:rPr lang="es-AR" sz="3149" dirty="0" err="1"/>
              <a:t>velit</a:t>
            </a:r>
            <a:r>
              <a:rPr lang="es-AR" sz="3149" dirty="0"/>
              <a:t>. </a:t>
            </a:r>
            <a:r>
              <a:rPr lang="es-AR" sz="3149" dirty="0" err="1"/>
              <a:t>Nam</a:t>
            </a:r>
            <a:r>
              <a:rPr lang="es-AR" sz="3149" dirty="0"/>
              <a:t> </a:t>
            </a:r>
            <a:r>
              <a:rPr lang="es-AR" sz="3149" dirty="0" err="1"/>
              <a:t>ac</a:t>
            </a:r>
            <a:r>
              <a:rPr lang="es-AR" sz="3149" dirty="0"/>
              <a:t> </a:t>
            </a:r>
            <a:r>
              <a:rPr lang="es-AR" sz="3149" dirty="0" err="1"/>
              <a:t>rutrum</a:t>
            </a:r>
            <a:r>
              <a:rPr lang="es-AR" sz="3149" dirty="0"/>
              <a:t> </a:t>
            </a:r>
            <a:r>
              <a:rPr lang="es-AR" sz="3149" dirty="0" err="1"/>
              <a:t>nulla</a:t>
            </a:r>
            <a:r>
              <a:rPr lang="es-AR" sz="3149" dirty="0"/>
              <a:t>. </a:t>
            </a:r>
            <a:r>
              <a:rPr lang="es-AR" sz="3149" dirty="0" err="1"/>
              <a:t>Morbi</a:t>
            </a:r>
            <a:r>
              <a:rPr lang="es-AR" sz="3149" dirty="0"/>
              <a:t> </a:t>
            </a:r>
            <a:r>
              <a:rPr lang="es-AR" sz="3149" dirty="0" err="1"/>
              <a:t>iaculis</a:t>
            </a:r>
            <a:r>
              <a:rPr lang="es-AR" sz="3149" dirty="0"/>
              <a:t> </a:t>
            </a:r>
            <a:r>
              <a:rPr lang="es-AR" sz="3149" dirty="0" err="1"/>
              <a:t>mattis</a:t>
            </a:r>
            <a:r>
              <a:rPr lang="es-AR" sz="3149" dirty="0"/>
              <a:t> </a:t>
            </a:r>
            <a:r>
              <a:rPr lang="es-AR" sz="3149" dirty="0" err="1"/>
              <a:t>aliquet</a:t>
            </a:r>
            <a:r>
              <a:rPr lang="es-AR" sz="3149" dirty="0"/>
              <a:t>. In </a:t>
            </a:r>
            <a:r>
              <a:rPr lang="es-AR" sz="3149" dirty="0" err="1"/>
              <a:t>eget</a:t>
            </a:r>
            <a:r>
              <a:rPr lang="es-AR" sz="3149" dirty="0"/>
              <a:t> </a:t>
            </a:r>
            <a:r>
              <a:rPr lang="es-AR" sz="3149" dirty="0" err="1"/>
              <a:t>tristique</a:t>
            </a:r>
            <a:r>
              <a:rPr lang="es-AR" sz="3149" dirty="0"/>
              <a:t> </a:t>
            </a:r>
            <a:r>
              <a:rPr lang="es-AR" sz="3149" dirty="0" err="1"/>
              <a:t>lectus</a:t>
            </a:r>
            <a:r>
              <a:rPr lang="es-AR" sz="3149" dirty="0"/>
              <a:t>, </a:t>
            </a:r>
            <a:r>
              <a:rPr lang="es-AR" sz="3149" dirty="0" err="1"/>
              <a:t>ac</a:t>
            </a:r>
            <a:r>
              <a:rPr lang="es-AR" sz="3149" dirty="0"/>
              <a:t> </a:t>
            </a:r>
            <a:r>
              <a:rPr lang="es-AR" sz="3149" dirty="0" err="1"/>
              <a:t>malesuada</a:t>
            </a:r>
            <a:r>
              <a:rPr lang="es-AR" sz="3149" dirty="0"/>
              <a:t> dolor. </a:t>
            </a:r>
            <a:r>
              <a:rPr lang="es-AR" sz="3149" dirty="0" err="1"/>
              <a:t>Duis</a:t>
            </a:r>
            <a:r>
              <a:rPr lang="es-AR" sz="3149" dirty="0"/>
              <a:t> a ex </a:t>
            </a:r>
            <a:r>
              <a:rPr lang="es-AR" sz="3149" dirty="0" err="1"/>
              <a:t>nec</a:t>
            </a:r>
            <a:r>
              <a:rPr lang="es-AR" sz="3149" dirty="0"/>
              <a:t> </a:t>
            </a:r>
            <a:r>
              <a:rPr lang="es-AR" sz="3149" dirty="0" err="1"/>
              <a:t>mauris</a:t>
            </a:r>
            <a:r>
              <a:rPr lang="es-AR" sz="3149" dirty="0"/>
              <a:t> </a:t>
            </a:r>
            <a:r>
              <a:rPr lang="es-AR" sz="3149" dirty="0" err="1"/>
              <a:t>scelerisque</a:t>
            </a:r>
            <a:r>
              <a:rPr lang="es-AR" sz="3149" dirty="0"/>
              <a:t> </a:t>
            </a:r>
            <a:r>
              <a:rPr lang="es-AR" sz="3149" dirty="0" err="1"/>
              <a:t>semper</a:t>
            </a:r>
            <a:r>
              <a:rPr lang="es-AR" sz="3149" dirty="0"/>
              <a:t>. </a:t>
            </a:r>
            <a:r>
              <a:rPr lang="es-AR" sz="3149" dirty="0" err="1"/>
              <a:t>Maecenas</a:t>
            </a:r>
            <a:r>
              <a:rPr lang="es-AR" sz="3149" dirty="0"/>
              <a:t> </a:t>
            </a:r>
            <a:r>
              <a:rPr lang="es-AR" sz="3149" dirty="0" err="1"/>
              <a:t>vel</a:t>
            </a:r>
            <a:r>
              <a:rPr lang="es-AR" sz="3149" dirty="0"/>
              <a:t> </a:t>
            </a:r>
            <a:r>
              <a:rPr lang="es-AR" sz="3149" dirty="0" err="1"/>
              <a:t>mollis</a:t>
            </a:r>
            <a:r>
              <a:rPr lang="es-AR" sz="3149" dirty="0"/>
              <a:t> dolor. </a:t>
            </a:r>
            <a:r>
              <a:rPr lang="es-AR" sz="3149" dirty="0" err="1"/>
              <a:t>Nam</a:t>
            </a:r>
            <a:r>
              <a:rPr lang="es-AR" sz="3149" dirty="0"/>
              <a:t> ex </a:t>
            </a:r>
            <a:r>
              <a:rPr lang="es-AR" sz="3149" dirty="0" err="1"/>
              <a:t>risus</a:t>
            </a:r>
            <a:r>
              <a:rPr lang="es-AR" sz="3149" dirty="0"/>
              <a:t>, </a:t>
            </a:r>
            <a:r>
              <a:rPr lang="es-AR" sz="3149" dirty="0" err="1"/>
              <a:t>luctus</a:t>
            </a:r>
            <a:r>
              <a:rPr lang="es-AR" sz="3149" dirty="0"/>
              <a:t> </a:t>
            </a:r>
            <a:r>
              <a:rPr lang="es-AR" sz="3149" dirty="0" err="1"/>
              <a:t>eu</a:t>
            </a:r>
            <a:r>
              <a:rPr lang="es-AR" sz="3149" dirty="0"/>
              <a:t> </a:t>
            </a:r>
            <a:r>
              <a:rPr lang="es-AR" sz="3149" dirty="0" err="1"/>
              <a:t>purus</a:t>
            </a:r>
            <a:r>
              <a:rPr lang="es-AR" sz="3149" dirty="0"/>
              <a:t> </a:t>
            </a:r>
            <a:r>
              <a:rPr lang="es-AR" sz="3149" dirty="0" err="1"/>
              <a:t>consectetur</a:t>
            </a:r>
            <a:r>
              <a:rPr lang="es-AR" sz="3149" dirty="0"/>
              <a:t>, </a:t>
            </a:r>
            <a:r>
              <a:rPr lang="es-AR" sz="3149" dirty="0" err="1"/>
              <a:t>pharetra</a:t>
            </a:r>
            <a:r>
              <a:rPr lang="es-AR" sz="3149" dirty="0"/>
              <a:t> </a:t>
            </a:r>
            <a:r>
              <a:rPr lang="es-AR" sz="3149" dirty="0" err="1"/>
              <a:t>volutpat</a:t>
            </a:r>
            <a:r>
              <a:rPr lang="es-AR" sz="3149" dirty="0"/>
              <a:t> nunc. </a:t>
            </a:r>
            <a:r>
              <a:rPr lang="es-AR" sz="3149" dirty="0" err="1"/>
              <a:t>Suspendisse</a:t>
            </a:r>
            <a:r>
              <a:rPr lang="es-AR" sz="3149" dirty="0"/>
              <a:t> </a:t>
            </a:r>
            <a:r>
              <a:rPr lang="es-AR" sz="3149" dirty="0" err="1"/>
              <a:t>sagittis</a:t>
            </a:r>
            <a:r>
              <a:rPr lang="es-AR" sz="3149" dirty="0"/>
              <a:t> </a:t>
            </a:r>
            <a:r>
              <a:rPr lang="es-AR" sz="3149" dirty="0" err="1"/>
              <a:t>nulla</a:t>
            </a:r>
            <a:r>
              <a:rPr lang="es-AR" sz="3149" dirty="0"/>
              <a:t> </a:t>
            </a:r>
            <a:r>
              <a:rPr lang="es-AR" sz="3149" dirty="0" err="1"/>
              <a:t>sem</a:t>
            </a:r>
            <a:r>
              <a:rPr lang="es-AR" sz="3149" dirty="0"/>
              <a:t>, </a:t>
            </a:r>
            <a:r>
              <a:rPr lang="es-AR" sz="3149" dirty="0" err="1"/>
              <a:t>quis</a:t>
            </a:r>
            <a:r>
              <a:rPr lang="es-AR" sz="3149" dirty="0"/>
              <a:t> </a:t>
            </a:r>
            <a:r>
              <a:rPr lang="es-AR" sz="3149" dirty="0" err="1"/>
              <a:t>convallis</a:t>
            </a:r>
            <a:r>
              <a:rPr lang="es-AR" sz="3149" dirty="0"/>
              <a:t> nunc </a:t>
            </a:r>
            <a:r>
              <a:rPr lang="es-AR" sz="3149" dirty="0" err="1"/>
              <a:t>hendrerit</a:t>
            </a:r>
            <a:r>
              <a:rPr lang="es-AR" sz="3149" dirty="0"/>
              <a:t> vitae. Sed </a:t>
            </a:r>
            <a:r>
              <a:rPr lang="es-AR" sz="3149" dirty="0" err="1"/>
              <a:t>mattis</a:t>
            </a:r>
            <a:r>
              <a:rPr lang="es-AR" sz="3149" dirty="0"/>
              <a:t> justo </a:t>
            </a:r>
            <a:r>
              <a:rPr lang="es-AR" sz="3149" dirty="0" err="1"/>
              <a:t>sit</a:t>
            </a:r>
            <a:r>
              <a:rPr lang="es-AR" sz="3149" dirty="0"/>
              <a:t> </a:t>
            </a:r>
            <a:r>
              <a:rPr lang="es-AR" sz="3149" dirty="0" err="1"/>
              <a:t>amet</a:t>
            </a:r>
            <a:r>
              <a:rPr lang="es-AR" sz="3149" dirty="0"/>
              <a:t> </a:t>
            </a:r>
            <a:r>
              <a:rPr lang="es-AR" sz="3149" dirty="0" err="1"/>
              <a:t>tellus</a:t>
            </a:r>
            <a:r>
              <a:rPr lang="es-AR" sz="3149" dirty="0"/>
              <a:t> </a:t>
            </a:r>
            <a:r>
              <a:rPr lang="es-AR" sz="3149" dirty="0" err="1"/>
              <a:t>sagittis</a:t>
            </a:r>
            <a:r>
              <a:rPr lang="es-AR" sz="3149" dirty="0"/>
              <a:t>, non </a:t>
            </a:r>
            <a:r>
              <a:rPr lang="es-AR" sz="3149" dirty="0" err="1"/>
              <a:t>lobortis</a:t>
            </a:r>
            <a:r>
              <a:rPr lang="es-AR" sz="3149" dirty="0"/>
              <a:t> </a:t>
            </a:r>
            <a:r>
              <a:rPr lang="es-AR" sz="3149" dirty="0" err="1"/>
              <a:t>est</a:t>
            </a:r>
            <a:r>
              <a:rPr lang="es-AR" sz="3149" dirty="0"/>
              <a:t> </a:t>
            </a:r>
            <a:r>
              <a:rPr lang="es-AR" sz="3149" dirty="0" err="1"/>
              <a:t>dignissim</a:t>
            </a:r>
            <a:r>
              <a:rPr lang="es-AR" sz="3149" dirty="0" smtClean="0"/>
              <a:t>.</a:t>
            </a:r>
          </a:p>
          <a:p>
            <a:pPr algn="just" defTabSz="4911169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100" dirty="0" smtClean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s-AR" sz="3149" dirty="0" err="1"/>
              <a:t>Lorem</a:t>
            </a:r>
            <a:r>
              <a:rPr lang="es-AR" sz="3149" dirty="0"/>
              <a:t> </a:t>
            </a:r>
            <a:r>
              <a:rPr lang="es-AR" sz="3149" dirty="0" err="1"/>
              <a:t>ipsum</a:t>
            </a:r>
            <a:r>
              <a:rPr lang="es-AR" sz="3149" dirty="0"/>
              <a:t> dolor </a:t>
            </a:r>
            <a:r>
              <a:rPr lang="es-AR" sz="3149" dirty="0" err="1"/>
              <a:t>sit</a:t>
            </a:r>
            <a:r>
              <a:rPr lang="es-AR" sz="3149" dirty="0"/>
              <a:t> </a:t>
            </a:r>
            <a:r>
              <a:rPr lang="es-AR" sz="3149" dirty="0" err="1"/>
              <a:t>amet</a:t>
            </a:r>
            <a:r>
              <a:rPr lang="es-AR" sz="3149" dirty="0"/>
              <a:t>, </a:t>
            </a:r>
            <a:r>
              <a:rPr lang="es-AR" sz="3149" dirty="0" err="1"/>
              <a:t>consectetur</a:t>
            </a:r>
            <a:r>
              <a:rPr lang="es-AR" sz="3149" dirty="0"/>
              <a:t> </a:t>
            </a:r>
            <a:r>
              <a:rPr lang="es-AR" sz="3149" dirty="0" err="1"/>
              <a:t>adipiscing</a:t>
            </a:r>
            <a:r>
              <a:rPr lang="es-AR" sz="3149" dirty="0"/>
              <a:t> </a:t>
            </a:r>
            <a:r>
              <a:rPr lang="es-AR" sz="3149" dirty="0" err="1"/>
              <a:t>elit</a:t>
            </a:r>
            <a:r>
              <a:rPr lang="es-AR" sz="3149" dirty="0"/>
              <a:t>. </a:t>
            </a:r>
            <a:r>
              <a:rPr lang="es-AR" sz="3149" dirty="0" err="1"/>
              <a:t>Proin</a:t>
            </a:r>
            <a:r>
              <a:rPr lang="es-AR" sz="3149" dirty="0"/>
              <a:t> </a:t>
            </a:r>
            <a:r>
              <a:rPr lang="es-AR" sz="3149" dirty="0" err="1"/>
              <a:t>eu</a:t>
            </a:r>
            <a:r>
              <a:rPr lang="es-AR" sz="3149" dirty="0"/>
              <a:t> </a:t>
            </a:r>
            <a:r>
              <a:rPr lang="es-AR" sz="3149" dirty="0" err="1"/>
              <a:t>risus</a:t>
            </a:r>
            <a:r>
              <a:rPr lang="es-AR" sz="3149" dirty="0"/>
              <a:t> </a:t>
            </a:r>
            <a:r>
              <a:rPr lang="es-AR" sz="3149" dirty="0" err="1"/>
              <a:t>ultricies</a:t>
            </a:r>
            <a:r>
              <a:rPr lang="es-AR" sz="3149" dirty="0"/>
              <a:t>, </a:t>
            </a:r>
            <a:r>
              <a:rPr lang="es-AR" sz="3149" dirty="0" err="1"/>
              <a:t>dictum</a:t>
            </a:r>
            <a:r>
              <a:rPr lang="es-AR" sz="3149" dirty="0"/>
              <a:t> </a:t>
            </a:r>
            <a:r>
              <a:rPr lang="es-AR" sz="3149" dirty="0" err="1"/>
              <a:t>massa</a:t>
            </a:r>
            <a:r>
              <a:rPr lang="es-AR" sz="3149" dirty="0"/>
              <a:t> sed, </a:t>
            </a:r>
            <a:r>
              <a:rPr lang="es-AR" sz="3149" dirty="0" err="1"/>
              <a:t>faucibus</a:t>
            </a:r>
            <a:r>
              <a:rPr lang="es-AR" sz="3149" dirty="0"/>
              <a:t> ex. </a:t>
            </a:r>
            <a:r>
              <a:rPr lang="es-AR" sz="3149" dirty="0" err="1"/>
              <a:t>Morbi</a:t>
            </a:r>
            <a:r>
              <a:rPr lang="es-AR" sz="3149" dirty="0"/>
              <a:t> </a:t>
            </a:r>
            <a:r>
              <a:rPr lang="es-AR" sz="3149" dirty="0" err="1"/>
              <a:t>turpis</a:t>
            </a:r>
            <a:r>
              <a:rPr lang="es-AR" sz="3149" dirty="0"/>
              <a:t> </a:t>
            </a:r>
            <a:r>
              <a:rPr lang="es-AR" sz="3149" dirty="0" err="1"/>
              <a:t>velit</a:t>
            </a:r>
            <a:r>
              <a:rPr lang="es-AR" sz="3149" dirty="0"/>
              <a:t>, </a:t>
            </a:r>
            <a:r>
              <a:rPr lang="es-AR" sz="3149" dirty="0" err="1"/>
              <a:t>malesuada</a:t>
            </a:r>
            <a:r>
              <a:rPr lang="es-AR" sz="3149" dirty="0"/>
              <a:t> </a:t>
            </a:r>
            <a:r>
              <a:rPr lang="es-AR" sz="3149" dirty="0" err="1"/>
              <a:t>sit</a:t>
            </a:r>
            <a:r>
              <a:rPr lang="es-AR" sz="3149" dirty="0"/>
              <a:t> </a:t>
            </a:r>
            <a:r>
              <a:rPr lang="es-AR" sz="3149" dirty="0" err="1"/>
              <a:t>amet</a:t>
            </a:r>
            <a:r>
              <a:rPr lang="es-AR" sz="3149" dirty="0"/>
              <a:t> </a:t>
            </a:r>
            <a:r>
              <a:rPr lang="es-AR" sz="3149" dirty="0" err="1"/>
              <a:t>facilisis</a:t>
            </a:r>
            <a:r>
              <a:rPr lang="es-AR" sz="3149" dirty="0"/>
              <a:t> </a:t>
            </a:r>
            <a:r>
              <a:rPr lang="es-AR" sz="3149" dirty="0" err="1"/>
              <a:t>sit</a:t>
            </a:r>
            <a:r>
              <a:rPr lang="es-AR" sz="3149" dirty="0"/>
              <a:t> </a:t>
            </a:r>
            <a:r>
              <a:rPr lang="es-AR" sz="3149" dirty="0" err="1"/>
              <a:t>amet</a:t>
            </a:r>
            <a:r>
              <a:rPr lang="es-AR" sz="3149" dirty="0"/>
              <a:t>, </a:t>
            </a:r>
            <a:r>
              <a:rPr lang="es-AR" sz="3149" dirty="0" err="1"/>
              <a:t>dictum</a:t>
            </a:r>
            <a:r>
              <a:rPr lang="es-AR" sz="3149" dirty="0"/>
              <a:t> id </a:t>
            </a:r>
            <a:r>
              <a:rPr lang="es-AR" sz="3149" dirty="0" err="1"/>
              <a:t>velit</a:t>
            </a:r>
            <a:r>
              <a:rPr lang="es-AR" sz="3149" dirty="0"/>
              <a:t>. </a:t>
            </a:r>
            <a:r>
              <a:rPr lang="es-AR" sz="3149" dirty="0" err="1"/>
              <a:t>Nam</a:t>
            </a:r>
            <a:r>
              <a:rPr lang="es-AR" sz="3149" dirty="0"/>
              <a:t> </a:t>
            </a:r>
            <a:r>
              <a:rPr lang="es-AR" sz="3149" dirty="0" err="1"/>
              <a:t>ac</a:t>
            </a:r>
            <a:r>
              <a:rPr lang="es-AR" sz="3149" dirty="0"/>
              <a:t> </a:t>
            </a:r>
            <a:r>
              <a:rPr lang="es-AR" sz="3149" dirty="0" err="1"/>
              <a:t>rutrum</a:t>
            </a:r>
            <a:r>
              <a:rPr lang="es-AR" sz="3149" dirty="0"/>
              <a:t> </a:t>
            </a:r>
            <a:r>
              <a:rPr lang="es-AR" sz="3149" dirty="0" err="1"/>
              <a:t>nulla</a:t>
            </a:r>
            <a:r>
              <a:rPr lang="es-AR" sz="3149" dirty="0"/>
              <a:t>. </a:t>
            </a:r>
            <a:r>
              <a:rPr lang="es-AR" sz="3149" dirty="0" err="1"/>
              <a:t>Morbi</a:t>
            </a:r>
            <a:r>
              <a:rPr lang="es-AR" sz="3149" dirty="0"/>
              <a:t> </a:t>
            </a:r>
            <a:r>
              <a:rPr lang="es-AR" sz="3149" dirty="0" err="1"/>
              <a:t>iaculis</a:t>
            </a:r>
            <a:r>
              <a:rPr lang="es-AR" sz="3149" dirty="0"/>
              <a:t> </a:t>
            </a:r>
            <a:r>
              <a:rPr lang="es-AR" sz="3149" dirty="0" err="1"/>
              <a:t>mattis</a:t>
            </a:r>
            <a:r>
              <a:rPr lang="es-AR" sz="3149" dirty="0"/>
              <a:t> </a:t>
            </a:r>
            <a:r>
              <a:rPr lang="es-AR" sz="3149" dirty="0" err="1"/>
              <a:t>aliquet</a:t>
            </a:r>
            <a:r>
              <a:rPr lang="es-AR" sz="3149" dirty="0"/>
              <a:t>. In </a:t>
            </a:r>
            <a:r>
              <a:rPr lang="es-AR" sz="3149" dirty="0" err="1"/>
              <a:t>eget</a:t>
            </a:r>
            <a:r>
              <a:rPr lang="es-AR" sz="3149" dirty="0"/>
              <a:t> </a:t>
            </a:r>
            <a:r>
              <a:rPr lang="es-AR" sz="3149" dirty="0" err="1"/>
              <a:t>tristique</a:t>
            </a:r>
            <a:r>
              <a:rPr lang="es-AR" sz="3149" dirty="0"/>
              <a:t> </a:t>
            </a:r>
            <a:r>
              <a:rPr lang="es-AR" sz="3149" dirty="0" err="1"/>
              <a:t>lectus</a:t>
            </a:r>
            <a:r>
              <a:rPr lang="es-AR" sz="3149" dirty="0"/>
              <a:t>, </a:t>
            </a:r>
            <a:r>
              <a:rPr lang="es-AR" sz="3149" dirty="0" err="1"/>
              <a:t>ac</a:t>
            </a:r>
            <a:r>
              <a:rPr lang="es-AR" sz="3149" dirty="0"/>
              <a:t> </a:t>
            </a:r>
            <a:r>
              <a:rPr lang="es-AR" sz="3149" dirty="0" err="1"/>
              <a:t>malesuada</a:t>
            </a:r>
            <a:r>
              <a:rPr lang="es-AR" sz="3149" dirty="0"/>
              <a:t> dolor. </a:t>
            </a:r>
            <a:r>
              <a:rPr lang="es-AR" sz="3149" dirty="0" err="1"/>
              <a:t>Duis</a:t>
            </a:r>
            <a:r>
              <a:rPr lang="es-AR" sz="3149" dirty="0"/>
              <a:t> a ex </a:t>
            </a:r>
            <a:r>
              <a:rPr lang="es-AR" sz="3149" dirty="0" err="1"/>
              <a:t>nec</a:t>
            </a:r>
            <a:r>
              <a:rPr lang="es-AR" sz="3149" dirty="0"/>
              <a:t> </a:t>
            </a:r>
            <a:r>
              <a:rPr lang="es-AR" sz="3149" dirty="0" err="1"/>
              <a:t>mauris</a:t>
            </a:r>
            <a:r>
              <a:rPr lang="es-AR" sz="3149" dirty="0"/>
              <a:t> </a:t>
            </a:r>
            <a:r>
              <a:rPr lang="es-AR" sz="3149" dirty="0" err="1"/>
              <a:t>scelerisque</a:t>
            </a:r>
            <a:r>
              <a:rPr lang="es-AR" sz="3149" dirty="0"/>
              <a:t> </a:t>
            </a:r>
            <a:r>
              <a:rPr lang="es-AR" sz="3149" dirty="0" err="1"/>
              <a:t>semper</a:t>
            </a:r>
            <a:r>
              <a:rPr lang="es-AR" sz="3149" dirty="0"/>
              <a:t>. </a:t>
            </a:r>
            <a:r>
              <a:rPr lang="es-AR" sz="3149" dirty="0" err="1"/>
              <a:t>Maecenas</a:t>
            </a:r>
            <a:r>
              <a:rPr lang="es-AR" sz="3149" dirty="0"/>
              <a:t> </a:t>
            </a:r>
            <a:r>
              <a:rPr lang="es-AR" sz="3149" dirty="0" err="1"/>
              <a:t>vel</a:t>
            </a:r>
            <a:r>
              <a:rPr lang="es-AR" sz="3149" dirty="0"/>
              <a:t> </a:t>
            </a:r>
            <a:r>
              <a:rPr lang="es-AR" sz="3149" dirty="0" err="1"/>
              <a:t>mollis</a:t>
            </a:r>
            <a:r>
              <a:rPr lang="es-AR" sz="3149" dirty="0"/>
              <a:t> dolor. </a:t>
            </a:r>
            <a:r>
              <a:rPr lang="es-AR" sz="3149" dirty="0" err="1"/>
              <a:t>Nam</a:t>
            </a:r>
            <a:r>
              <a:rPr lang="es-AR" sz="3149" dirty="0"/>
              <a:t> ex </a:t>
            </a:r>
            <a:r>
              <a:rPr lang="es-AR" sz="3149" dirty="0" err="1"/>
              <a:t>risus</a:t>
            </a:r>
            <a:r>
              <a:rPr lang="es-AR" sz="3149" dirty="0"/>
              <a:t>, </a:t>
            </a:r>
            <a:r>
              <a:rPr lang="es-AR" sz="3149" dirty="0" err="1"/>
              <a:t>luctus</a:t>
            </a:r>
            <a:r>
              <a:rPr lang="es-AR" sz="3149" dirty="0"/>
              <a:t> </a:t>
            </a:r>
            <a:r>
              <a:rPr lang="es-AR" sz="3149" dirty="0" err="1"/>
              <a:t>eu</a:t>
            </a:r>
            <a:r>
              <a:rPr lang="es-AR" sz="3149" dirty="0"/>
              <a:t> </a:t>
            </a:r>
            <a:r>
              <a:rPr lang="es-AR" sz="3149" dirty="0" err="1"/>
              <a:t>purus</a:t>
            </a:r>
            <a:r>
              <a:rPr lang="es-AR" sz="3149" dirty="0"/>
              <a:t> </a:t>
            </a:r>
            <a:r>
              <a:rPr lang="es-AR" sz="3149" dirty="0" err="1"/>
              <a:t>consectetur</a:t>
            </a:r>
            <a:r>
              <a:rPr lang="es-AR" sz="3149" dirty="0"/>
              <a:t>, </a:t>
            </a:r>
            <a:r>
              <a:rPr lang="es-AR" sz="3149" dirty="0" err="1"/>
              <a:t>pharetra</a:t>
            </a:r>
            <a:r>
              <a:rPr lang="es-AR" sz="3149" dirty="0"/>
              <a:t> </a:t>
            </a:r>
            <a:r>
              <a:rPr lang="es-AR" sz="3149" dirty="0" err="1"/>
              <a:t>volutpat</a:t>
            </a:r>
            <a:r>
              <a:rPr lang="es-AR" sz="3149" dirty="0"/>
              <a:t> nunc. </a:t>
            </a:r>
            <a:r>
              <a:rPr lang="es-AR" sz="3149" dirty="0" err="1"/>
              <a:t>Suspendisse</a:t>
            </a:r>
            <a:r>
              <a:rPr lang="es-AR" sz="3149" dirty="0"/>
              <a:t> </a:t>
            </a:r>
            <a:r>
              <a:rPr lang="es-AR" sz="3149" dirty="0" err="1"/>
              <a:t>sagittis</a:t>
            </a:r>
            <a:r>
              <a:rPr lang="es-AR" sz="3149" dirty="0"/>
              <a:t> </a:t>
            </a:r>
            <a:r>
              <a:rPr lang="es-AR" sz="3149" dirty="0" err="1"/>
              <a:t>nulla</a:t>
            </a:r>
            <a:r>
              <a:rPr lang="es-AR" sz="3149" dirty="0"/>
              <a:t> </a:t>
            </a:r>
            <a:r>
              <a:rPr lang="es-AR" sz="3149" dirty="0" err="1"/>
              <a:t>sem</a:t>
            </a:r>
            <a:r>
              <a:rPr lang="es-AR" sz="3149" dirty="0"/>
              <a:t>, </a:t>
            </a:r>
            <a:r>
              <a:rPr lang="es-AR" sz="3149" dirty="0" err="1"/>
              <a:t>quis</a:t>
            </a:r>
            <a:r>
              <a:rPr lang="es-AR" sz="3149" dirty="0"/>
              <a:t> </a:t>
            </a:r>
            <a:r>
              <a:rPr lang="es-AR" sz="3149" dirty="0" err="1"/>
              <a:t>convallis</a:t>
            </a:r>
            <a:r>
              <a:rPr lang="es-AR" sz="3149" dirty="0"/>
              <a:t> nunc </a:t>
            </a:r>
            <a:r>
              <a:rPr lang="es-AR" sz="3149" dirty="0" err="1"/>
              <a:t>hendrerit</a:t>
            </a:r>
            <a:r>
              <a:rPr lang="es-AR" sz="3149" dirty="0"/>
              <a:t> vitae. Sed </a:t>
            </a:r>
            <a:r>
              <a:rPr lang="es-AR" sz="3149" dirty="0" err="1"/>
              <a:t>mattis</a:t>
            </a:r>
            <a:r>
              <a:rPr lang="es-AR" sz="3149" dirty="0"/>
              <a:t> justo </a:t>
            </a:r>
            <a:r>
              <a:rPr lang="es-AR" sz="3149" dirty="0" err="1"/>
              <a:t>sit</a:t>
            </a:r>
            <a:r>
              <a:rPr lang="es-AR" sz="3149" dirty="0"/>
              <a:t> </a:t>
            </a:r>
            <a:r>
              <a:rPr lang="es-AR" sz="3149" dirty="0" err="1"/>
              <a:t>amet</a:t>
            </a:r>
            <a:r>
              <a:rPr lang="es-AR" sz="3149" dirty="0"/>
              <a:t> </a:t>
            </a:r>
            <a:r>
              <a:rPr lang="es-AR" sz="3149" dirty="0" err="1"/>
              <a:t>tellus</a:t>
            </a:r>
            <a:r>
              <a:rPr lang="es-AR" sz="3149" dirty="0"/>
              <a:t> </a:t>
            </a:r>
            <a:r>
              <a:rPr lang="es-AR" sz="3149" dirty="0" err="1"/>
              <a:t>sagittis</a:t>
            </a:r>
            <a:r>
              <a:rPr lang="es-AR" sz="3149" dirty="0"/>
              <a:t>, non </a:t>
            </a:r>
            <a:r>
              <a:rPr lang="es-AR" sz="3149" dirty="0" err="1"/>
              <a:t>lobortis</a:t>
            </a:r>
            <a:r>
              <a:rPr lang="es-AR" sz="3149" dirty="0"/>
              <a:t> </a:t>
            </a:r>
            <a:r>
              <a:rPr lang="es-AR" sz="3149" dirty="0" err="1"/>
              <a:t>est</a:t>
            </a:r>
            <a:r>
              <a:rPr lang="es-AR" sz="3149" dirty="0"/>
              <a:t> </a:t>
            </a:r>
            <a:r>
              <a:rPr lang="es-AR" sz="3149" dirty="0" err="1"/>
              <a:t>dignissim</a:t>
            </a:r>
            <a:r>
              <a:rPr lang="es-AR" sz="3149" dirty="0" smtClean="0"/>
              <a:t>.</a:t>
            </a:r>
          </a:p>
          <a:p>
            <a:pPr algn="just" defTabSz="4911169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AR" sz="3149" dirty="0"/>
              <a:t/>
            </a:r>
            <a:br>
              <a:rPr lang="es-AR" sz="3149" dirty="0"/>
            </a:br>
            <a:endParaRPr lang="es-AR" sz="3100" b="1" dirty="0">
              <a:solidFill>
                <a:srgbClr val="000000"/>
              </a:solidFill>
              <a:latin typeface="+mn-lt"/>
              <a:cs typeface="+mn-cs"/>
            </a:endParaRPr>
          </a:p>
        </p:txBody>
      </p:sp>
      <p:sp>
        <p:nvSpPr>
          <p:cNvPr id="21" name="13 CuadroTexto">
            <a:extLst>
              <a:ext uri="{FF2B5EF4-FFF2-40B4-BE49-F238E27FC236}">
                <a16:creationId xmlns:a16="http://schemas.microsoft.com/office/drawing/2014/main" xmlns="" id="{A6A1F23E-85CA-C1CE-3951-4ED277613020}"/>
              </a:ext>
            </a:extLst>
          </p:cNvPr>
          <p:cNvSpPr txBox="1"/>
          <p:nvPr/>
        </p:nvSpPr>
        <p:spPr>
          <a:xfrm>
            <a:off x="16510802" y="22977218"/>
            <a:ext cx="15374662" cy="7838684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/>
          <a:p>
            <a:pPr algn="just" defTabSz="4911169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AR" sz="3149" dirty="0"/>
              <a:t>Fuente Arial 27.6. </a:t>
            </a:r>
            <a:r>
              <a:rPr lang="es-AR" sz="3149" dirty="0" err="1"/>
              <a:t>Lorem</a:t>
            </a:r>
            <a:r>
              <a:rPr lang="es-AR" sz="3149" dirty="0"/>
              <a:t> </a:t>
            </a:r>
            <a:r>
              <a:rPr lang="es-AR" sz="3149" dirty="0" err="1"/>
              <a:t>ipsum</a:t>
            </a:r>
            <a:r>
              <a:rPr lang="es-AR" sz="3149" dirty="0"/>
              <a:t> dolor </a:t>
            </a:r>
            <a:r>
              <a:rPr lang="es-AR" sz="3149" dirty="0" err="1"/>
              <a:t>sit</a:t>
            </a:r>
            <a:r>
              <a:rPr lang="es-AR" sz="3149" dirty="0"/>
              <a:t> </a:t>
            </a:r>
            <a:r>
              <a:rPr lang="es-AR" sz="3149" dirty="0" err="1"/>
              <a:t>amet</a:t>
            </a:r>
            <a:r>
              <a:rPr lang="es-AR" sz="3149" dirty="0"/>
              <a:t>, </a:t>
            </a:r>
            <a:r>
              <a:rPr lang="es-AR" sz="3149" dirty="0" err="1"/>
              <a:t>consectetur</a:t>
            </a:r>
            <a:r>
              <a:rPr lang="es-AR" sz="3149" dirty="0"/>
              <a:t> </a:t>
            </a:r>
            <a:r>
              <a:rPr lang="es-AR" sz="3149" dirty="0" err="1"/>
              <a:t>adipiscing</a:t>
            </a:r>
            <a:r>
              <a:rPr lang="es-AR" sz="3149" dirty="0"/>
              <a:t> </a:t>
            </a:r>
            <a:r>
              <a:rPr lang="es-AR" sz="3149" dirty="0" err="1"/>
              <a:t>elit</a:t>
            </a:r>
            <a:r>
              <a:rPr lang="es-AR" sz="3149" dirty="0"/>
              <a:t>. </a:t>
            </a:r>
            <a:r>
              <a:rPr lang="es-AR" sz="3149" dirty="0" err="1"/>
              <a:t>Proin</a:t>
            </a:r>
            <a:r>
              <a:rPr lang="es-AR" sz="3149" dirty="0"/>
              <a:t> </a:t>
            </a:r>
            <a:r>
              <a:rPr lang="es-AR" sz="3149" dirty="0" err="1"/>
              <a:t>eu</a:t>
            </a:r>
            <a:r>
              <a:rPr lang="es-AR" sz="3149" dirty="0"/>
              <a:t> </a:t>
            </a:r>
            <a:r>
              <a:rPr lang="es-AR" sz="3149" dirty="0" err="1"/>
              <a:t>risus</a:t>
            </a:r>
            <a:r>
              <a:rPr lang="es-AR" sz="3149" dirty="0"/>
              <a:t> </a:t>
            </a:r>
            <a:r>
              <a:rPr lang="es-AR" sz="3149" dirty="0" err="1"/>
              <a:t>ultricies</a:t>
            </a:r>
            <a:r>
              <a:rPr lang="es-AR" sz="3149" dirty="0"/>
              <a:t>, </a:t>
            </a:r>
            <a:r>
              <a:rPr lang="es-AR" sz="3149" dirty="0" err="1"/>
              <a:t>dictum</a:t>
            </a:r>
            <a:r>
              <a:rPr lang="es-AR" sz="3149" dirty="0"/>
              <a:t> </a:t>
            </a:r>
            <a:r>
              <a:rPr lang="es-AR" sz="3149" dirty="0" err="1"/>
              <a:t>massa</a:t>
            </a:r>
            <a:r>
              <a:rPr lang="es-AR" sz="3149" dirty="0"/>
              <a:t> sed, </a:t>
            </a:r>
            <a:r>
              <a:rPr lang="es-AR" sz="3149" dirty="0" err="1"/>
              <a:t>faucibus</a:t>
            </a:r>
            <a:r>
              <a:rPr lang="es-AR" sz="3149" dirty="0"/>
              <a:t> ex. </a:t>
            </a:r>
            <a:r>
              <a:rPr lang="es-AR" sz="3149" dirty="0" err="1"/>
              <a:t>Morbi</a:t>
            </a:r>
            <a:r>
              <a:rPr lang="es-AR" sz="3149" dirty="0"/>
              <a:t> </a:t>
            </a:r>
            <a:r>
              <a:rPr lang="es-AR" sz="3149" dirty="0" err="1"/>
              <a:t>turpis</a:t>
            </a:r>
            <a:r>
              <a:rPr lang="es-AR" sz="3149" dirty="0"/>
              <a:t> </a:t>
            </a:r>
            <a:r>
              <a:rPr lang="es-AR" sz="3149" dirty="0" err="1"/>
              <a:t>velit</a:t>
            </a:r>
            <a:r>
              <a:rPr lang="es-AR" sz="3149" dirty="0"/>
              <a:t>, </a:t>
            </a:r>
            <a:r>
              <a:rPr lang="es-AR" sz="3149" dirty="0" err="1"/>
              <a:t>malesuada</a:t>
            </a:r>
            <a:r>
              <a:rPr lang="es-AR" sz="3149" dirty="0"/>
              <a:t> </a:t>
            </a:r>
            <a:r>
              <a:rPr lang="es-AR" sz="3149" dirty="0" err="1"/>
              <a:t>sit</a:t>
            </a:r>
            <a:r>
              <a:rPr lang="es-AR" sz="3149" dirty="0"/>
              <a:t> </a:t>
            </a:r>
            <a:r>
              <a:rPr lang="es-AR" sz="3149" dirty="0" err="1"/>
              <a:t>amet</a:t>
            </a:r>
            <a:r>
              <a:rPr lang="es-AR" sz="3149" dirty="0"/>
              <a:t> </a:t>
            </a:r>
            <a:r>
              <a:rPr lang="es-AR" sz="3149" dirty="0" err="1"/>
              <a:t>facilisis</a:t>
            </a:r>
            <a:r>
              <a:rPr lang="es-AR" sz="3149" dirty="0"/>
              <a:t> </a:t>
            </a:r>
            <a:r>
              <a:rPr lang="es-AR" sz="3149" dirty="0" err="1"/>
              <a:t>sit</a:t>
            </a:r>
            <a:r>
              <a:rPr lang="es-AR" sz="3149" dirty="0"/>
              <a:t> </a:t>
            </a:r>
            <a:r>
              <a:rPr lang="es-AR" sz="3149" dirty="0" err="1"/>
              <a:t>amet</a:t>
            </a:r>
            <a:r>
              <a:rPr lang="es-AR" sz="3149" dirty="0"/>
              <a:t>, </a:t>
            </a:r>
            <a:r>
              <a:rPr lang="es-AR" sz="3149" dirty="0" err="1"/>
              <a:t>dictum</a:t>
            </a:r>
            <a:r>
              <a:rPr lang="es-AR" sz="3149" dirty="0"/>
              <a:t> id </a:t>
            </a:r>
            <a:r>
              <a:rPr lang="es-AR" sz="3149" dirty="0" err="1"/>
              <a:t>velit</a:t>
            </a:r>
            <a:r>
              <a:rPr lang="es-AR" sz="3149" dirty="0"/>
              <a:t>. </a:t>
            </a:r>
            <a:r>
              <a:rPr lang="es-AR" sz="3149" dirty="0" err="1"/>
              <a:t>Nam</a:t>
            </a:r>
            <a:r>
              <a:rPr lang="es-AR" sz="3149" dirty="0"/>
              <a:t> </a:t>
            </a:r>
            <a:r>
              <a:rPr lang="es-AR" sz="3149" dirty="0" err="1"/>
              <a:t>ac</a:t>
            </a:r>
            <a:r>
              <a:rPr lang="es-AR" sz="3149" dirty="0"/>
              <a:t> </a:t>
            </a:r>
            <a:r>
              <a:rPr lang="es-AR" sz="3149" dirty="0" err="1"/>
              <a:t>rutrum</a:t>
            </a:r>
            <a:r>
              <a:rPr lang="es-AR" sz="3149" dirty="0"/>
              <a:t> </a:t>
            </a:r>
            <a:r>
              <a:rPr lang="es-AR" sz="3149" dirty="0" err="1"/>
              <a:t>nulla</a:t>
            </a:r>
            <a:r>
              <a:rPr lang="es-AR" sz="3149" dirty="0"/>
              <a:t>. </a:t>
            </a:r>
            <a:r>
              <a:rPr lang="es-AR" sz="3149" dirty="0" err="1"/>
              <a:t>Morbi</a:t>
            </a:r>
            <a:r>
              <a:rPr lang="es-AR" sz="3149" dirty="0"/>
              <a:t> </a:t>
            </a:r>
            <a:r>
              <a:rPr lang="es-AR" sz="3149" dirty="0" err="1"/>
              <a:t>iaculis</a:t>
            </a:r>
            <a:r>
              <a:rPr lang="es-AR" sz="3149" dirty="0"/>
              <a:t> </a:t>
            </a:r>
            <a:r>
              <a:rPr lang="es-AR" sz="3149" dirty="0" err="1"/>
              <a:t>mattis</a:t>
            </a:r>
            <a:r>
              <a:rPr lang="es-AR" sz="3149" dirty="0"/>
              <a:t> </a:t>
            </a:r>
            <a:r>
              <a:rPr lang="es-AR" sz="3149" dirty="0" err="1"/>
              <a:t>aliquet</a:t>
            </a:r>
            <a:r>
              <a:rPr lang="es-AR" sz="3149" dirty="0"/>
              <a:t>. In </a:t>
            </a:r>
            <a:r>
              <a:rPr lang="es-AR" sz="3149" dirty="0" err="1"/>
              <a:t>eget</a:t>
            </a:r>
            <a:r>
              <a:rPr lang="es-AR" sz="3149" dirty="0"/>
              <a:t> </a:t>
            </a:r>
            <a:r>
              <a:rPr lang="es-AR" sz="3149" dirty="0" err="1"/>
              <a:t>tristique</a:t>
            </a:r>
            <a:r>
              <a:rPr lang="es-AR" sz="3149" dirty="0"/>
              <a:t> </a:t>
            </a:r>
            <a:r>
              <a:rPr lang="es-AR" sz="3149" dirty="0" err="1"/>
              <a:t>lectus</a:t>
            </a:r>
            <a:r>
              <a:rPr lang="es-AR" sz="3149" dirty="0"/>
              <a:t>, </a:t>
            </a:r>
            <a:r>
              <a:rPr lang="es-AR" sz="3149" dirty="0" err="1"/>
              <a:t>ac</a:t>
            </a:r>
            <a:r>
              <a:rPr lang="es-AR" sz="3149" dirty="0"/>
              <a:t> </a:t>
            </a:r>
            <a:r>
              <a:rPr lang="es-AR" sz="3149" dirty="0" err="1"/>
              <a:t>malesuada</a:t>
            </a:r>
            <a:r>
              <a:rPr lang="es-AR" sz="3149" dirty="0"/>
              <a:t> dolor. </a:t>
            </a:r>
            <a:r>
              <a:rPr lang="es-AR" sz="3149" dirty="0" err="1"/>
              <a:t>Duis</a:t>
            </a:r>
            <a:r>
              <a:rPr lang="es-AR" sz="3149" dirty="0"/>
              <a:t> a ex </a:t>
            </a:r>
            <a:r>
              <a:rPr lang="es-AR" sz="3149" dirty="0" err="1"/>
              <a:t>nec</a:t>
            </a:r>
            <a:r>
              <a:rPr lang="es-AR" sz="3149" dirty="0"/>
              <a:t> </a:t>
            </a:r>
            <a:r>
              <a:rPr lang="es-AR" sz="3149" dirty="0" err="1"/>
              <a:t>mauris</a:t>
            </a:r>
            <a:r>
              <a:rPr lang="es-AR" sz="3149" dirty="0"/>
              <a:t> </a:t>
            </a:r>
            <a:r>
              <a:rPr lang="es-AR" sz="3149" dirty="0" err="1"/>
              <a:t>scelerisque</a:t>
            </a:r>
            <a:r>
              <a:rPr lang="es-AR" sz="3149" dirty="0"/>
              <a:t> </a:t>
            </a:r>
            <a:r>
              <a:rPr lang="es-AR" sz="3149" dirty="0" err="1"/>
              <a:t>semper</a:t>
            </a:r>
            <a:r>
              <a:rPr lang="es-AR" sz="3149" dirty="0"/>
              <a:t>. </a:t>
            </a:r>
            <a:r>
              <a:rPr lang="es-AR" sz="3149" dirty="0" err="1"/>
              <a:t>Maecenas</a:t>
            </a:r>
            <a:r>
              <a:rPr lang="es-AR" sz="3149" dirty="0"/>
              <a:t> </a:t>
            </a:r>
            <a:r>
              <a:rPr lang="es-AR" sz="3149" dirty="0" err="1"/>
              <a:t>vel</a:t>
            </a:r>
            <a:r>
              <a:rPr lang="es-AR" sz="3149" dirty="0"/>
              <a:t> </a:t>
            </a:r>
            <a:r>
              <a:rPr lang="es-AR" sz="3149" dirty="0" err="1"/>
              <a:t>mollis</a:t>
            </a:r>
            <a:r>
              <a:rPr lang="es-AR" sz="3149" dirty="0"/>
              <a:t> dolor. </a:t>
            </a:r>
            <a:r>
              <a:rPr lang="es-AR" sz="3149" dirty="0" err="1"/>
              <a:t>Nam</a:t>
            </a:r>
            <a:r>
              <a:rPr lang="es-AR" sz="3149" dirty="0"/>
              <a:t> ex </a:t>
            </a:r>
            <a:r>
              <a:rPr lang="es-AR" sz="3149" dirty="0" err="1"/>
              <a:t>risus</a:t>
            </a:r>
            <a:r>
              <a:rPr lang="es-AR" sz="3149" dirty="0"/>
              <a:t>, </a:t>
            </a:r>
            <a:r>
              <a:rPr lang="es-AR" sz="3149" dirty="0" err="1"/>
              <a:t>luctus</a:t>
            </a:r>
            <a:r>
              <a:rPr lang="es-AR" sz="3149" dirty="0"/>
              <a:t> </a:t>
            </a:r>
            <a:r>
              <a:rPr lang="es-AR" sz="3149" dirty="0" err="1"/>
              <a:t>eu</a:t>
            </a:r>
            <a:r>
              <a:rPr lang="es-AR" sz="3149" dirty="0"/>
              <a:t> </a:t>
            </a:r>
            <a:r>
              <a:rPr lang="es-AR" sz="3149" dirty="0" err="1"/>
              <a:t>purus</a:t>
            </a:r>
            <a:r>
              <a:rPr lang="es-AR" sz="3149" dirty="0"/>
              <a:t> </a:t>
            </a:r>
            <a:r>
              <a:rPr lang="es-AR" sz="3149" dirty="0" err="1"/>
              <a:t>consectetur</a:t>
            </a:r>
            <a:r>
              <a:rPr lang="es-AR" sz="3149" dirty="0"/>
              <a:t>, </a:t>
            </a:r>
            <a:r>
              <a:rPr lang="es-AR" sz="3149" dirty="0" err="1"/>
              <a:t>pharetra</a:t>
            </a:r>
            <a:r>
              <a:rPr lang="es-AR" sz="3149" dirty="0"/>
              <a:t> </a:t>
            </a:r>
            <a:r>
              <a:rPr lang="es-AR" sz="3149" dirty="0" err="1"/>
              <a:t>volutpat</a:t>
            </a:r>
            <a:r>
              <a:rPr lang="es-AR" sz="3149" dirty="0"/>
              <a:t> nunc. </a:t>
            </a:r>
            <a:r>
              <a:rPr lang="es-AR" sz="3149" dirty="0" err="1"/>
              <a:t>Suspendisse</a:t>
            </a:r>
            <a:r>
              <a:rPr lang="es-AR" sz="3149" dirty="0"/>
              <a:t> </a:t>
            </a:r>
            <a:r>
              <a:rPr lang="es-AR" sz="3149" dirty="0" err="1"/>
              <a:t>sagittis</a:t>
            </a:r>
            <a:r>
              <a:rPr lang="es-AR" sz="3149" dirty="0"/>
              <a:t> </a:t>
            </a:r>
            <a:r>
              <a:rPr lang="es-AR" sz="3149" dirty="0" err="1"/>
              <a:t>nulla</a:t>
            </a:r>
            <a:r>
              <a:rPr lang="es-AR" sz="3149" dirty="0"/>
              <a:t> </a:t>
            </a:r>
            <a:r>
              <a:rPr lang="es-AR" sz="3149" dirty="0" err="1"/>
              <a:t>sem</a:t>
            </a:r>
            <a:r>
              <a:rPr lang="es-AR" sz="3149" dirty="0"/>
              <a:t>, </a:t>
            </a:r>
            <a:r>
              <a:rPr lang="es-AR" sz="3149" dirty="0" err="1"/>
              <a:t>quis</a:t>
            </a:r>
            <a:r>
              <a:rPr lang="es-AR" sz="3149" dirty="0"/>
              <a:t> </a:t>
            </a:r>
            <a:r>
              <a:rPr lang="es-AR" sz="3149" dirty="0" err="1"/>
              <a:t>convallis</a:t>
            </a:r>
            <a:r>
              <a:rPr lang="es-AR" sz="3149" dirty="0"/>
              <a:t> nunc </a:t>
            </a:r>
            <a:r>
              <a:rPr lang="es-AR" sz="3149" dirty="0" err="1"/>
              <a:t>hendrerit</a:t>
            </a:r>
            <a:r>
              <a:rPr lang="es-AR" sz="3149" dirty="0"/>
              <a:t> vitae. Sed </a:t>
            </a:r>
            <a:r>
              <a:rPr lang="es-AR" sz="3149" dirty="0" err="1"/>
              <a:t>mattis</a:t>
            </a:r>
            <a:r>
              <a:rPr lang="es-AR" sz="3149" dirty="0"/>
              <a:t> justo </a:t>
            </a:r>
            <a:r>
              <a:rPr lang="es-AR" sz="3149" dirty="0" err="1"/>
              <a:t>sit</a:t>
            </a:r>
            <a:r>
              <a:rPr lang="es-AR" sz="3149" dirty="0"/>
              <a:t> </a:t>
            </a:r>
            <a:r>
              <a:rPr lang="es-AR" sz="3149" dirty="0" err="1"/>
              <a:t>amet</a:t>
            </a:r>
            <a:r>
              <a:rPr lang="es-AR" sz="3149" dirty="0"/>
              <a:t> </a:t>
            </a:r>
            <a:r>
              <a:rPr lang="es-AR" sz="3149" dirty="0" err="1"/>
              <a:t>tellus</a:t>
            </a:r>
            <a:r>
              <a:rPr lang="es-AR" sz="3149" dirty="0"/>
              <a:t> </a:t>
            </a:r>
            <a:r>
              <a:rPr lang="es-AR" sz="3149" dirty="0" err="1"/>
              <a:t>sagittis</a:t>
            </a:r>
            <a:r>
              <a:rPr lang="es-AR" sz="3149" dirty="0"/>
              <a:t>, non </a:t>
            </a:r>
            <a:r>
              <a:rPr lang="es-AR" sz="3149" dirty="0" err="1"/>
              <a:t>lobortis</a:t>
            </a:r>
            <a:r>
              <a:rPr lang="es-AR" sz="3149" dirty="0"/>
              <a:t> </a:t>
            </a:r>
            <a:r>
              <a:rPr lang="es-AR" sz="3149" dirty="0" err="1"/>
              <a:t>est</a:t>
            </a:r>
            <a:r>
              <a:rPr lang="es-AR" sz="3149" dirty="0"/>
              <a:t> </a:t>
            </a:r>
            <a:r>
              <a:rPr lang="es-AR" sz="3149" dirty="0" err="1"/>
              <a:t>dignissim</a:t>
            </a:r>
            <a:r>
              <a:rPr lang="es-AR" sz="3149" dirty="0" smtClean="0"/>
              <a:t>.</a:t>
            </a:r>
          </a:p>
          <a:p>
            <a:pPr algn="just" defTabSz="4911169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100" dirty="0" smtClean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s-AR" sz="3149" dirty="0" err="1"/>
              <a:t>Lorem</a:t>
            </a:r>
            <a:r>
              <a:rPr lang="es-AR" sz="3149" dirty="0"/>
              <a:t> </a:t>
            </a:r>
            <a:r>
              <a:rPr lang="es-AR" sz="3149" dirty="0" err="1"/>
              <a:t>ipsum</a:t>
            </a:r>
            <a:r>
              <a:rPr lang="es-AR" sz="3149" dirty="0"/>
              <a:t> dolor </a:t>
            </a:r>
            <a:r>
              <a:rPr lang="es-AR" sz="3149" dirty="0" err="1"/>
              <a:t>sit</a:t>
            </a:r>
            <a:r>
              <a:rPr lang="es-AR" sz="3149" dirty="0"/>
              <a:t> </a:t>
            </a:r>
            <a:r>
              <a:rPr lang="es-AR" sz="3149" dirty="0" err="1"/>
              <a:t>amet</a:t>
            </a:r>
            <a:r>
              <a:rPr lang="es-AR" sz="3149" dirty="0"/>
              <a:t>, </a:t>
            </a:r>
            <a:r>
              <a:rPr lang="es-AR" sz="3149" dirty="0" err="1"/>
              <a:t>consectetur</a:t>
            </a:r>
            <a:r>
              <a:rPr lang="es-AR" sz="3149" dirty="0"/>
              <a:t> </a:t>
            </a:r>
            <a:r>
              <a:rPr lang="es-AR" sz="3149" dirty="0" err="1"/>
              <a:t>adipiscing</a:t>
            </a:r>
            <a:r>
              <a:rPr lang="es-AR" sz="3149" dirty="0"/>
              <a:t> </a:t>
            </a:r>
            <a:r>
              <a:rPr lang="es-AR" sz="3149" dirty="0" err="1"/>
              <a:t>elit</a:t>
            </a:r>
            <a:r>
              <a:rPr lang="es-AR" sz="3149" dirty="0"/>
              <a:t>. </a:t>
            </a:r>
            <a:r>
              <a:rPr lang="es-AR" sz="3149" dirty="0" err="1"/>
              <a:t>Proin</a:t>
            </a:r>
            <a:r>
              <a:rPr lang="es-AR" sz="3149" dirty="0"/>
              <a:t> </a:t>
            </a:r>
            <a:r>
              <a:rPr lang="es-AR" sz="3149" dirty="0" err="1"/>
              <a:t>eu</a:t>
            </a:r>
            <a:r>
              <a:rPr lang="es-AR" sz="3149" dirty="0"/>
              <a:t> </a:t>
            </a:r>
            <a:r>
              <a:rPr lang="es-AR" sz="3149" dirty="0" err="1"/>
              <a:t>risus</a:t>
            </a:r>
            <a:r>
              <a:rPr lang="es-AR" sz="3149" dirty="0"/>
              <a:t> </a:t>
            </a:r>
            <a:r>
              <a:rPr lang="es-AR" sz="3149" dirty="0" err="1"/>
              <a:t>ultricies</a:t>
            </a:r>
            <a:r>
              <a:rPr lang="es-AR" sz="3149" dirty="0"/>
              <a:t>, </a:t>
            </a:r>
            <a:r>
              <a:rPr lang="es-AR" sz="3149" dirty="0" err="1"/>
              <a:t>dictum</a:t>
            </a:r>
            <a:r>
              <a:rPr lang="es-AR" sz="3149" dirty="0"/>
              <a:t> </a:t>
            </a:r>
            <a:r>
              <a:rPr lang="es-AR" sz="3149" dirty="0" err="1"/>
              <a:t>massa</a:t>
            </a:r>
            <a:r>
              <a:rPr lang="es-AR" sz="3149" dirty="0"/>
              <a:t> sed, </a:t>
            </a:r>
            <a:r>
              <a:rPr lang="es-AR" sz="3149" dirty="0" err="1"/>
              <a:t>faucibus</a:t>
            </a:r>
            <a:r>
              <a:rPr lang="es-AR" sz="3149" dirty="0"/>
              <a:t> ex. </a:t>
            </a:r>
            <a:r>
              <a:rPr lang="es-AR" sz="3149" dirty="0" err="1"/>
              <a:t>Morbi</a:t>
            </a:r>
            <a:r>
              <a:rPr lang="es-AR" sz="3149" dirty="0"/>
              <a:t> </a:t>
            </a:r>
            <a:r>
              <a:rPr lang="es-AR" sz="3149" dirty="0" err="1"/>
              <a:t>turpis</a:t>
            </a:r>
            <a:r>
              <a:rPr lang="es-AR" sz="3149" dirty="0"/>
              <a:t> </a:t>
            </a:r>
            <a:r>
              <a:rPr lang="es-AR" sz="3149" dirty="0" err="1"/>
              <a:t>velit</a:t>
            </a:r>
            <a:r>
              <a:rPr lang="es-AR" sz="3149" dirty="0"/>
              <a:t>, </a:t>
            </a:r>
            <a:r>
              <a:rPr lang="es-AR" sz="3149" dirty="0" err="1"/>
              <a:t>malesuada</a:t>
            </a:r>
            <a:r>
              <a:rPr lang="es-AR" sz="3149" dirty="0"/>
              <a:t> </a:t>
            </a:r>
            <a:r>
              <a:rPr lang="es-AR" sz="3149" dirty="0" err="1"/>
              <a:t>sit</a:t>
            </a:r>
            <a:r>
              <a:rPr lang="es-AR" sz="3149" dirty="0"/>
              <a:t> </a:t>
            </a:r>
            <a:r>
              <a:rPr lang="es-AR" sz="3149" dirty="0" err="1"/>
              <a:t>amet</a:t>
            </a:r>
            <a:r>
              <a:rPr lang="es-AR" sz="3149" dirty="0"/>
              <a:t> </a:t>
            </a:r>
            <a:r>
              <a:rPr lang="es-AR" sz="3149" dirty="0" err="1"/>
              <a:t>facilisis</a:t>
            </a:r>
            <a:r>
              <a:rPr lang="es-AR" sz="3149" dirty="0"/>
              <a:t> </a:t>
            </a:r>
            <a:r>
              <a:rPr lang="es-AR" sz="3149" dirty="0" err="1"/>
              <a:t>sit</a:t>
            </a:r>
            <a:r>
              <a:rPr lang="es-AR" sz="3149" dirty="0"/>
              <a:t> </a:t>
            </a:r>
            <a:r>
              <a:rPr lang="es-AR" sz="3149" dirty="0" err="1"/>
              <a:t>amet</a:t>
            </a:r>
            <a:r>
              <a:rPr lang="es-AR" sz="3149" dirty="0"/>
              <a:t>, </a:t>
            </a:r>
            <a:r>
              <a:rPr lang="es-AR" sz="3149" dirty="0" err="1"/>
              <a:t>dictum</a:t>
            </a:r>
            <a:r>
              <a:rPr lang="es-AR" sz="3149" dirty="0"/>
              <a:t> id </a:t>
            </a:r>
            <a:r>
              <a:rPr lang="es-AR" sz="3149" dirty="0" err="1"/>
              <a:t>velit</a:t>
            </a:r>
            <a:r>
              <a:rPr lang="es-AR" sz="3149" dirty="0"/>
              <a:t>. </a:t>
            </a:r>
            <a:r>
              <a:rPr lang="es-AR" sz="3149" dirty="0" err="1"/>
              <a:t>Nam</a:t>
            </a:r>
            <a:r>
              <a:rPr lang="es-AR" sz="3149" dirty="0"/>
              <a:t> </a:t>
            </a:r>
            <a:r>
              <a:rPr lang="es-AR" sz="3149" dirty="0" err="1"/>
              <a:t>ac</a:t>
            </a:r>
            <a:r>
              <a:rPr lang="es-AR" sz="3149" dirty="0"/>
              <a:t> </a:t>
            </a:r>
            <a:r>
              <a:rPr lang="es-AR" sz="3149" dirty="0" err="1"/>
              <a:t>rutrum</a:t>
            </a:r>
            <a:r>
              <a:rPr lang="es-AR" sz="3149" dirty="0"/>
              <a:t> </a:t>
            </a:r>
            <a:r>
              <a:rPr lang="es-AR" sz="3149" dirty="0" err="1"/>
              <a:t>nulla</a:t>
            </a:r>
            <a:r>
              <a:rPr lang="es-AR" sz="3149" dirty="0"/>
              <a:t>. </a:t>
            </a:r>
            <a:r>
              <a:rPr lang="es-AR" sz="3149" dirty="0" err="1"/>
              <a:t>Morbi</a:t>
            </a:r>
            <a:r>
              <a:rPr lang="es-AR" sz="3149" dirty="0"/>
              <a:t> </a:t>
            </a:r>
            <a:r>
              <a:rPr lang="es-AR" sz="3149" dirty="0" err="1"/>
              <a:t>iaculis</a:t>
            </a:r>
            <a:r>
              <a:rPr lang="es-AR" sz="3149" dirty="0"/>
              <a:t> </a:t>
            </a:r>
            <a:r>
              <a:rPr lang="es-AR" sz="3149" dirty="0" err="1"/>
              <a:t>mattis</a:t>
            </a:r>
            <a:r>
              <a:rPr lang="es-AR" sz="3149" dirty="0"/>
              <a:t> </a:t>
            </a:r>
            <a:r>
              <a:rPr lang="es-AR" sz="3149" dirty="0" err="1"/>
              <a:t>aliquet</a:t>
            </a:r>
            <a:r>
              <a:rPr lang="es-AR" sz="3149" dirty="0"/>
              <a:t>. In </a:t>
            </a:r>
            <a:r>
              <a:rPr lang="es-AR" sz="3149" dirty="0" err="1"/>
              <a:t>eget</a:t>
            </a:r>
            <a:r>
              <a:rPr lang="es-AR" sz="3149" dirty="0"/>
              <a:t> </a:t>
            </a:r>
            <a:r>
              <a:rPr lang="es-AR" sz="3149" dirty="0" err="1"/>
              <a:t>tristique</a:t>
            </a:r>
            <a:r>
              <a:rPr lang="es-AR" sz="3149" dirty="0"/>
              <a:t> </a:t>
            </a:r>
            <a:r>
              <a:rPr lang="es-AR" sz="3149" dirty="0" err="1"/>
              <a:t>lectus</a:t>
            </a:r>
            <a:r>
              <a:rPr lang="es-AR" sz="3149" dirty="0"/>
              <a:t>, </a:t>
            </a:r>
            <a:r>
              <a:rPr lang="es-AR" sz="3149" dirty="0" err="1"/>
              <a:t>ac</a:t>
            </a:r>
            <a:r>
              <a:rPr lang="es-AR" sz="3149" dirty="0"/>
              <a:t> </a:t>
            </a:r>
            <a:r>
              <a:rPr lang="es-AR" sz="3149" dirty="0" err="1"/>
              <a:t>malesuada</a:t>
            </a:r>
            <a:r>
              <a:rPr lang="es-AR" sz="3149" dirty="0"/>
              <a:t> dolor. </a:t>
            </a:r>
            <a:r>
              <a:rPr lang="es-AR" sz="3149" dirty="0" err="1"/>
              <a:t>Duis</a:t>
            </a:r>
            <a:r>
              <a:rPr lang="es-AR" sz="3149" dirty="0"/>
              <a:t> a ex </a:t>
            </a:r>
            <a:r>
              <a:rPr lang="es-AR" sz="3149" dirty="0" err="1"/>
              <a:t>nec</a:t>
            </a:r>
            <a:r>
              <a:rPr lang="es-AR" sz="3149" dirty="0"/>
              <a:t> </a:t>
            </a:r>
            <a:r>
              <a:rPr lang="es-AR" sz="3149" dirty="0" err="1"/>
              <a:t>mauris</a:t>
            </a:r>
            <a:r>
              <a:rPr lang="es-AR" sz="3149" dirty="0"/>
              <a:t> </a:t>
            </a:r>
            <a:r>
              <a:rPr lang="es-AR" sz="3149" dirty="0" err="1"/>
              <a:t>scelerisque</a:t>
            </a:r>
            <a:r>
              <a:rPr lang="es-AR" sz="3149" dirty="0"/>
              <a:t> </a:t>
            </a:r>
            <a:r>
              <a:rPr lang="es-AR" sz="3149" dirty="0" err="1"/>
              <a:t>semper</a:t>
            </a:r>
            <a:r>
              <a:rPr lang="es-AR" sz="3149" dirty="0"/>
              <a:t>. </a:t>
            </a:r>
            <a:r>
              <a:rPr lang="es-AR" sz="3149" dirty="0" err="1"/>
              <a:t>Maecenas</a:t>
            </a:r>
            <a:r>
              <a:rPr lang="es-AR" sz="3149" dirty="0"/>
              <a:t> </a:t>
            </a:r>
            <a:r>
              <a:rPr lang="es-AR" sz="3149" dirty="0" err="1"/>
              <a:t>vel</a:t>
            </a:r>
            <a:r>
              <a:rPr lang="es-AR" sz="3149" dirty="0"/>
              <a:t> </a:t>
            </a:r>
            <a:r>
              <a:rPr lang="es-AR" sz="3149" dirty="0" err="1"/>
              <a:t>mollis</a:t>
            </a:r>
            <a:r>
              <a:rPr lang="es-AR" sz="3149" dirty="0"/>
              <a:t> dolor. </a:t>
            </a:r>
            <a:r>
              <a:rPr lang="es-AR" sz="3149" dirty="0" err="1"/>
              <a:t>Nam</a:t>
            </a:r>
            <a:r>
              <a:rPr lang="es-AR" sz="3149" dirty="0"/>
              <a:t> ex </a:t>
            </a:r>
            <a:r>
              <a:rPr lang="es-AR" sz="3149" dirty="0" err="1"/>
              <a:t>risus</a:t>
            </a:r>
            <a:r>
              <a:rPr lang="es-AR" sz="3149" dirty="0"/>
              <a:t>, </a:t>
            </a:r>
            <a:r>
              <a:rPr lang="es-AR" sz="3149" dirty="0" err="1"/>
              <a:t>luctus</a:t>
            </a:r>
            <a:r>
              <a:rPr lang="es-AR" sz="3149" dirty="0"/>
              <a:t> </a:t>
            </a:r>
            <a:r>
              <a:rPr lang="es-AR" sz="3149" dirty="0" err="1"/>
              <a:t>eu</a:t>
            </a:r>
            <a:r>
              <a:rPr lang="es-AR" sz="3149" dirty="0"/>
              <a:t> </a:t>
            </a:r>
            <a:r>
              <a:rPr lang="es-AR" sz="3149" dirty="0" err="1"/>
              <a:t>purus</a:t>
            </a:r>
            <a:r>
              <a:rPr lang="es-AR" sz="3149" dirty="0"/>
              <a:t> </a:t>
            </a:r>
            <a:r>
              <a:rPr lang="es-AR" sz="3149" dirty="0" err="1"/>
              <a:t>consectetur</a:t>
            </a:r>
            <a:r>
              <a:rPr lang="es-AR" sz="3149" dirty="0"/>
              <a:t>, </a:t>
            </a:r>
            <a:r>
              <a:rPr lang="es-AR" sz="3149" dirty="0" err="1"/>
              <a:t>pharetra</a:t>
            </a:r>
            <a:r>
              <a:rPr lang="es-AR" sz="3149" dirty="0"/>
              <a:t> </a:t>
            </a:r>
            <a:r>
              <a:rPr lang="es-AR" sz="3149" dirty="0" err="1"/>
              <a:t>volutpat</a:t>
            </a:r>
            <a:r>
              <a:rPr lang="es-AR" sz="3149" dirty="0"/>
              <a:t> nunc. </a:t>
            </a:r>
            <a:r>
              <a:rPr lang="es-AR" sz="3149" dirty="0" err="1"/>
              <a:t>Suspendisse</a:t>
            </a:r>
            <a:r>
              <a:rPr lang="es-AR" sz="3149" dirty="0"/>
              <a:t> </a:t>
            </a:r>
            <a:r>
              <a:rPr lang="es-AR" sz="3149" dirty="0" err="1"/>
              <a:t>sagittis</a:t>
            </a:r>
            <a:r>
              <a:rPr lang="es-AR" sz="3149" dirty="0"/>
              <a:t> </a:t>
            </a:r>
            <a:r>
              <a:rPr lang="es-AR" sz="3149" dirty="0" err="1"/>
              <a:t>nulla</a:t>
            </a:r>
            <a:r>
              <a:rPr lang="es-AR" sz="3149" dirty="0"/>
              <a:t> </a:t>
            </a:r>
            <a:r>
              <a:rPr lang="es-AR" sz="3149" dirty="0" err="1"/>
              <a:t>sem</a:t>
            </a:r>
            <a:r>
              <a:rPr lang="es-AR" sz="3149" dirty="0"/>
              <a:t>, </a:t>
            </a:r>
            <a:r>
              <a:rPr lang="es-AR" sz="3149" dirty="0" err="1"/>
              <a:t>quis</a:t>
            </a:r>
            <a:r>
              <a:rPr lang="es-AR" sz="3149" dirty="0"/>
              <a:t> </a:t>
            </a:r>
            <a:r>
              <a:rPr lang="es-AR" sz="3149" dirty="0" err="1"/>
              <a:t>convallis</a:t>
            </a:r>
            <a:r>
              <a:rPr lang="es-AR" sz="3149" dirty="0"/>
              <a:t> nunc </a:t>
            </a:r>
            <a:r>
              <a:rPr lang="es-AR" sz="3149" dirty="0" err="1"/>
              <a:t>hendrerit</a:t>
            </a:r>
            <a:r>
              <a:rPr lang="es-AR" sz="3149" dirty="0"/>
              <a:t> vitae. Sed </a:t>
            </a:r>
            <a:r>
              <a:rPr lang="es-AR" sz="3149" dirty="0" err="1"/>
              <a:t>mattis</a:t>
            </a:r>
            <a:r>
              <a:rPr lang="es-AR" sz="3149" dirty="0"/>
              <a:t> justo </a:t>
            </a:r>
            <a:r>
              <a:rPr lang="es-AR" sz="3149" dirty="0" err="1"/>
              <a:t>sit</a:t>
            </a:r>
            <a:r>
              <a:rPr lang="es-AR" sz="3149" dirty="0"/>
              <a:t> </a:t>
            </a:r>
            <a:r>
              <a:rPr lang="es-AR" sz="3149" dirty="0" err="1"/>
              <a:t>amet</a:t>
            </a:r>
            <a:r>
              <a:rPr lang="es-AR" sz="3149" dirty="0"/>
              <a:t> </a:t>
            </a:r>
            <a:r>
              <a:rPr lang="es-AR" sz="3149" dirty="0" err="1"/>
              <a:t>tellus</a:t>
            </a:r>
            <a:r>
              <a:rPr lang="es-AR" sz="3149" dirty="0"/>
              <a:t> </a:t>
            </a:r>
            <a:r>
              <a:rPr lang="es-AR" sz="3149" dirty="0" err="1"/>
              <a:t>sagittis</a:t>
            </a:r>
            <a:r>
              <a:rPr lang="es-AR" sz="3149" dirty="0"/>
              <a:t>, non </a:t>
            </a:r>
            <a:r>
              <a:rPr lang="es-AR" sz="3149" dirty="0" err="1"/>
              <a:t>lobortis</a:t>
            </a:r>
            <a:r>
              <a:rPr lang="es-AR" sz="3149" dirty="0"/>
              <a:t> </a:t>
            </a:r>
            <a:r>
              <a:rPr lang="es-AR" sz="3149" dirty="0" err="1"/>
              <a:t>est</a:t>
            </a:r>
            <a:r>
              <a:rPr lang="es-AR" sz="3149" dirty="0"/>
              <a:t> </a:t>
            </a:r>
            <a:r>
              <a:rPr lang="es-AR" sz="3149" dirty="0" err="1"/>
              <a:t>dignissim</a:t>
            </a:r>
            <a:r>
              <a:rPr lang="es-AR" sz="3149" dirty="0" smtClean="0"/>
              <a:t>.</a:t>
            </a:r>
          </a:p>
          <a:p>
            <a:pPr algn="just" defTabSz="4911169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AR" sz="3149" dirty="0"/>
              <a:t/>
            </a:r>
            <a:br>
              <a:rPr lang="es-AR" sz="3149" dirty="0"/>
            </a:br>
            <a:endParaRPr lang="es-AR" sz="3100" b="1" dirty="0">
              <a:solidFill>
                <a:srgbClr val="000000"/>
              </a:solidFill>
              <a:latin typeface="+mn-lt"/>
              <a:cs typeface="+mn-cs"/>
            </a:endParaRPr>
          </a:p>
        </p:txBody>
      </p:sp>
      <p:sp>
        <p:nvSpPr>
          <p:cNvPr id="22" name="Rectangle 68">
            <a:extLst>
              <a:ext uri="{FF2B5EF4-FFF2-40B4-BE49-F238E27FC236}">
                <a16:creationId xmlns:a16="http://schemas.microsoft.com/office/drawing/2014/main" xmlns="" id="{F66414B9-3788-CB07-F924-9586A0E5E2EB}"/>
              </a:ext>
            </a:extLst>
          </p:cNvPr>
          <p:cNvSpPr/>
          <p:nvPr/>
        </p:nvSpPr>
        <p:spPr>
          <a:xfrm>
            <a:off x="16532690" y="30437477"/>
            <a:ext cx="15467517" cy="612487"/>
          </a:xfrm>
          <a:prstGeom prst="rect">
            <a:avLst/>
          </a:prstGeom>
          <a:solidFill>
            <a:srgbClr val="1D255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911169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9523"/>
          </a:p>
        </p:txBody>
      </p:sp>
      <p:sp>
        <p:nvSpPr>
          <p:cNvPr id="23" name="Rectangle 68">
            <a:extLst>
              <a:ext uri="{FF2B5EF4-FFF2-40B4-BE49-F238E27FC236}">
                <a16:creationId xmlns:a16="http://schemas.microsoft.com/office/drawing/2014/main" xmlns="" id="{7A1252F4-2F88-6821-2996-1CB83D3FAA47}"/>
              </a:ext>
            </a:extLst>
          </p:cNvPr>
          <p:cNvSpPr/>
          <p:nvPr/>
        </p:nvSpPr>
        <p:spPr>
          <a:xfrm>
            <a:off x="405211" y="30437477"/>
            <a:ext cx="15467517" cy="612486"/>
          </a:xfrm>
          <a:prstGeom prst="rect">
            <a:avLst/>
          </a:prstGeom>
          <a:solidFill>
            <a:srgbClr val="1D255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defTabSz="4911169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149" b="1" dirty="0">
                <a:solidFill>
                  <a:srgbClr val="FFFFFF"/>
                </a:solidFill>
                <a:latin typeface="Arial"/>
                <a:cs typeface="Arial"/>
              </a:rPr>
              <a:t>CONCLUSIONS /</a:t>
            </a:r>
            <a:r>
              <a:rPr lang="en-US" sz="3149" b="1" dirty="0">
                <a:solidFill>
                  <a:schemeClr val="bg1"/>
                </a:solidFill>
                <a:latin typeface="Arial"/>
                <a:cs typeface="Arial"/>
              </a:rPr>
              <a:t>CONCLUSIONES</a:t>
            </a:r>
            <a:endParaRPr lang="en-US" sz="3149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1 CuadroTexto">
            <a:extLst>
              <a:ext uri="{FF2B5EF4-FFF2-40B4-BE49-F238E27FC236}">
                <a16:creationId xmlns:a16="http://schemas.microsoft.com/office/drawing/2014/main" xmlns="" id="{5D93FBCE-9B57-2659-42E2-B58284EDC605}"/>
              </a:ext>
            </a:extLst>
          </p:cNvPr>
          <p:cNvSpPr txBox="1"/>
          <p:nvPr/>
        </p:nvSpPr>
        <p:spPr>
          <a:xfrm>
            <a:off x="16534477" y="30433320"/>
            <a:ext cx="13295768" cy="569387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>
            <a:spAutoFit/>
          </a:bodyPr>
          <a:lstStyle/>
          <a:p>
            <a:pPr defTabSz="4911169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AR" sz="3100" b="1" dirty="0">
                <a:solidFill>
                  <a:schemeClr val="bg1"/>
                </a:solidFill>
                <a:latin typeface="Arial"/>
                <a:cs typeface="Arial"/>
              </a:rPr>
              <a:t> ACKNOWLEDGEMENTS / AGRADECIMIENTOS</a:t>
            </a:r>
            <a:endParaRPr lang="en-US" sz="3100" b="1" dirty="0">
              <a:solidFill>
                <a:srgbClr val="FFFFFF"/>
              </a:solidFill>
              <a:latin typeface="Arial"/>
              <a:cs typeface="Arial"/>
            </a:endParaRPr>
          </a:p>
        </p:txBody>
      </p:sp>
      <p:sp>
        <p:nvSpPr>
          <p:cNvPr id="25" name="13 CuadroTexto">
            <a:extLst>
              <a:ext uri="{FF2B5EF4-FFF2-40B4-BE49-F238E27FC236}">
                <a16:creationId xmlns:a16="http://schemas.microsoft.com/office/drawing/2014/main" xmlns="" id="{D53041E2-29C6-00A0-672A-02B20DA21584}"/>
              </a:ext>
            </a:extLst>
          </p:cNvPr>
          <p:cNvSpPr txBox="1"/>
          <p:nvPr/>
        </p:nvSpPr>
        <p:spPr>
          <a:xfrm>
            <a:off x="423968" y="31324287"/>
            <a:ext cx="15374662" cy="7838684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/>
          <a:p>
            <a:pPr algn="just" defTabSz="4911169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AR" sz="3149" dirty="0"/>
              <a:t>Fuente Arial 27.6. </a:t>
            </a:r>
            <a:r>
              <a:rPr lang="es-AR" sz="3149" dirty="0" err="1"/>
              <a:t>Lorem</a:t>
            </a:r>
            <a:r>
              <a:rPr lang="es-AR" sz="3149" dirty="0"/>
              <a:t> </a:t>
            </a:r>
            <a:r>
              <a:rPr lang="es-AR" sz="3149" dirty="0" err="1"/>
              <a:t>ipsum</a:t>
            </a:r>
            <a:r>
              <a:rPr lang="es-AR" sz="3149" dirty="0"/>
              <a:t> dolor </a:t>
            </a:r>
            <a:r>
              <a:rPr lang="es-AR" sz="3149" dirty="0" err="1"/>
              <a:t>sit</a:t>
            </a:r>
            <a:r>
              <a:rPr lang="es-AR" sz="3149" dirty="0"/>
              <a:t> </a:t>
            </a:r>
            <a:r>
              <a:rPr lang="es-AR" sz="3149" dirty="0" err="1"/>
              <a:t>amet</a:t>
            </a:r>
            <a:r>
              <a:rPr lang="es-AR" sz="3149" dirty="0"/>
              <a:t>, </a:t>
            </a:r>
            <a:r>
              <a:rPr lang="es-AR" sz="3149" dirty="0" err="1"/>
              <a:t>consectetur</a:t>
            </a:r>
            <a:r>
              <a:rPr lang="es-AR" sz="3149" dirty="0"/>
              <a:t> </a:t>
            </a:r>
            <a:r>
              <a:rPr lang="es-AR" sz="3149" dirty="0" err="1"/>
              <a:t>adipiscing</a:t>
            </a:r>
            <a:r>
              <a:rPr lang="es-AR" sz="3149" dirty="0"/>
              <a:t> </a:t>
            </a:r>
            <a:r>
              <a:rPr lang="es-AR" sz="3149" dirty="0" err="1"/>
              <a:t>elit</a:t>
            </a:r>
            <a:r>
              <a:rPr lang="es-AR" sz="3149" dirty="0"/>
              <a:t>. </a:t>
            </a:r>
            <a:r>
              <a:rPr lang="es-AR" sz="3149" dirty="0" err="1"/>
              <a:t>Proin</a:t>
            </a:r>
            <a:r>
              <a:rPr lang="es-AR" sz="3149" dirty="0"/>
              <a:t> </a:t>
            </a:r>
            <a:r>
              <a:rPr lang="es-AR" sz="3149" dirty="0" err="1"/>
              <a:t>eu</a:t>
            </a:r>
            <a:r>
              <a:rPr lang="es-AR" sz="3149" dirty="0"/>
              <a:t> </a:t>
            </a:r>
            <a:r>
              <a:rPr lang="es-AR" sz="3149" dirty="0" err="1"/>
              <a:t>risus</a:t>
            </a:r>
            <a:r>
              <a:rPr lang="es-AR" sz="3149" dirty="0"/>
              <a:t> </a:t>
            </a:r>
            <a:r>
              <a:rPr lang="es-AR" sz="3149" dirty="0" err="1"/>
              <a:t>ultricies</a:t>
            </a:r>
            <a:r>
              <a:rPr lang="es-AR" sz="3149" dirty="0"/>
              <a:t>, </a:t>
            </a:r>
            <a:r>
              <a:rPr lang="es-AR" sz="3149" dirty="0" err="1"/>
              <a:t>dictum</a:t>
            </a:r>
            <a:r>
              <a:rPr lang="es-AR" sz="3149" dirty="0"/>
              <a:t> </a:t>
            </a:r>
            <a:r>
              <a:rPr lang="es-AR" sz="3149" dirty="0" err="1"/>
              <a:t>massa</a:t>
            </a:r>
            <a:r>
              <a:rPr lang="es-AR" sz="3149" dirty="0"/>
              <a:t> sed, </a:t>
            </a:r>
            <a:r>
              <a:rPr lang="es-AR" sz="3149" dirty="0" err="1"/>
              <a:t>faucibus</a:t>
            </a:r>
            <a:r>
              <a:rPr lang="es-AR" sz="3149" dirty="0"/>
              <a:t> ex. </a:t>
            </a:r>
            <a:r>
              <a:rPr lang="es-AR" sz="3149" dirty="0" err="1"/>
              <a:t>Morbi</a:t>
            </a:r>
            <a:r>
              <a:rPr lang="es-AR" sz="3149" dirty="0"/>
              <a:t> </a:t>
            </a:r>
            <a:r>
              <a:rPr lang="es-AR" sz="3149" dirty="0" err="1"/>
              <a:t>turpis</a:t>
            </a:r>
            <a:r>
              <a:rPr lang="es-AR" sz="3149" dirty="0"/>
              <a:t> </a:t>
            </a:r>
            <a:r>
              <a:rPr lang="es-AR" sz="3149" dirty="0" err="1"/>
              <a:t>velit</a:t>
            </a:r>
            <a:r>
              <a:rPr lang="es-AR" sz="3149" dirty="0"/>
              <a:t>, </a:t>
            </a:r>
            <a:r>
              <a:rPr lang="es-AR" sz="3149" dirty="0" err="1"/>
              <a:t>malesuada</a:t>
            </a:r>
            <a:r>
              <a:rPr lang="es-AR" sz="3149" dirty="0"/>
              <a:t> </a:t>
            </a:r>
            <a:r>
              <a:rPr lang="es-AR" sz="3149" dirty="0" err="1"/>
              <a:t>sit</a:t>
            </a:r>
            <a:r>
              <a:rPr lang="es-AR" sz="3149" dirty="0"/>
              <a:t> </a:t>
            </a:r>
            <a:r>
              <a:rPr lang="es-AR" sz="3149" dirty="0" err="1"/>
              <a:t>amet</a:t>
            </a:r>
            <a:r>
              <a:rPr lang="es-AR" sz="3149" dirty="0"/>
              <a:t> </a:t>
            </a:r>
            <a:r>
              <a:rPr lang="es-AR" sz="3149" dirty="0" err="1"/>
              <a:t>facilisis</a:t>
            </a:r>
            <a:r>
              <a:rPr lang="es-AR" sz="3149" dirty="0"/>
              <a:t> </a:t>
            </a:r>
            <a:r>
              <a:rPr lang="es-AR" sz="3149" dirty="0" err="1"/>
              <a:t>sit</a:t>
            </a:r>
            <a:r>
              <a:rPr lang="es-AR" sz="3149" dirty="0"/>
              <a:t> </a:t>
            </a:r>
            <a:r>
              <a:rPr lang="es-AR" sz="3149" dirty="0" err="1"/>
              <a:t>amet</a:t>
            </a:r>
            <a:r>
              <a:rPr lang="es-AR" sz="3149" dirty="0"/>
              <a:t>, </a:t>
            </a:r>
            <a:r>
              <a:rPr lang="es-AR" sz="3149" dirty="0" err="1"/>
              <a:t>dictum</a:t>
            </a:r>
            <a:r>
              <a:rPr lang="es-AR" sz="3149" dirty="0"/>
              <a:t> id </a:t>
            </a:r>
            <a:r>
              <a:rPr lang="es-AR" sz="3149" dirty="0" err="1"/>
              <a:t>velit</a:t>
            </a:r>
            <a:r>
              <a:rPr lang="es-AR" sz="3149" dirty="0"/>
              <a:t>. </a:t>
            </a:r>
            <a:r>
              <a:rPr lang="es-AR" sz="3149" dirty="0" err="1"/>
              <a:t>Nam</a:t>
            </a:r>
            <a:r>
              <a:rPr lang="es-AR" sz="3149" dirty="0"/>
              <a:t> </a:t>
            </a:r>
            <a:r>
              <a:rPr lang="es-AR" sz="3149" dirty="0" err="1"/>
              <a:t>ac</a:t>
            </a:r>
            <a:r>
              <a:rPr lang="es-AR" sz="3149" dirty="0"/>
              <a:t> </a:t>
            </a:r>
            <a:r>
              <a:rPr lang="es-AR" sz="3149" dirty="0" err="1"/>
              <a:t>rutrum</a:t>
            </a:r>
            <a:r>
              <a:rPr lang="es-AR" sz="3149" dirty="0"/>
              <a:t> </a:t>
            </a:r>
            <a:r>
              <a:rPr lang="es-AR" sz="3149" dirty="0" err="1"/>
              <a:t>nulla</a:t>
            </a:r>
            <a:r>
              <a:rPr lang="es-AR" sz="3149" dirty="0"/>
              <a:t>. </a:t>
            </a:r>
            <a:r>
              <a:rPr lang="es-AR" sz="3149" dirty="0" err="1"/>
              <a:t>Morbi</a:t>
            </a:r>
            <a:r>
              <a:rPr lang="es-AR" sz="3149" dirty="0"/>
              <a:t> </a:t>
            </a:r>
            <a:r>
              <a:rPr lang="es-AR" sz="3149" dirty="0" err="1"/>
              <a:t>iaculis</a:t>
            </a:r>
            <a:r>
              <a:rPr lang="es-AR" sz="3149" dirty="0"/>
              <a:t> </a:t>
            </a:r>
            <a:r>
              <a:rPr lang="es-AR" sz="3149" dirty="0" err="1"/>
              <a:t>mattis</a:t>
            </a:r>
            <a:r>
              <a:rPr lang="es-AR" sz="3149" dirty="0"/>
              <a:t> </a:t>
            </a:r>
            <a:r>
              <a:rPr lang="es-AR" sz="3149" dirty="0" err="1"/>
              <a:t>aliquet</a:t>
            </a:r>
            <a:r>
              <a:rPr lang="es-AR" sz="3149" dirty="0"/>
              <a:t>. In </a:t>
            </a:r>
            <a:r>
              <a:rPr lang="es-AR" sz="3149" dirty="0" err="1"/>
              <a:t>eget</a:t>
            </a:r>
            <a:r>
              <a:rPr lang="es-AR" sz="3149" dirty="0"/>
              <a:t> </a:t>
            </a:r>
            <a:r>
              <a:rPr lang="es-AR" sz="3149" dirty="0" err="1"/>
              <a:t>tristique</a:t>
            </a:r>
            <a:r>
              <a:rPr lang="es-AR" sz="3149" dirty="0"/>
              <a:t> </a:t>
            </a:r>
            <a:r>
              <a:rPr lang="es-AR" sz="3149" dirty="0" err="1"/>
              <a:t>lectus</a:t>
            </a:r>
            <a:r>
              <a:rPr lang="es-AR" sz="3149" dirty="0"/>
              <a:t>, </a:t>
            </a:r>
            <a:r>
              <a:rPr lang="es-AR" sz="3149" dirty="0" err="1"/>
              <a:t>ac</a:t>
            </a:r>
            <a:r>
              <a:rPr lang="es-AR" sz="3149" dirty="0"/>
              <a:t> </a:t>
            </a:r>
            <a:r>
              <a:rPr lang="es-AR" sz="3149" dirty="0" err="1"/>
              <a:t>malesuada</a:t>
            </a:r>
            <a:r>
              <a:rPr lang="es-AR" sz="3149" dirty="0"/>
              <a:t> dolor. </a:t>
            </a:r>
            <a:r>
              <a:rPr lang="es-AR" sz="3149" dirty="0" err="1"/>
              <a:t>Duis</a:t>
            </a:r>
            <a:r>
              <a:rPr lang="es-AR" sz="3149" dirty="0"/>
              <a:t> a ex </a:t>
            </a:r>
            <a:r>
              <a:rPr lang="es-AR" sz="3149" dirty="0" err="1"/>
              <a:t>nec</a:t>
            </a:r>
            <a:r>
              <a:rPr lang="es-AR" sz="3149" dirty="0"/>
              <a:t> </a:t>
            </a:r>
            <a:r>
              <a:rPr lang="es-AR" sz="3149" dirty="0" err="1"/>
              <a:t>mauris</a:t>
            </a:r>
            <a:r>
              <a:rPr lang="es-AR" sz="3149" dirty="0"/>
              <a:t> </a:t>
            </a:r>
            <a:r>
              <a:rPr lang="es-AR" sz="3149" dirty="0" err="1"/>
              <a:t>scelerisque</a:t>
            </a:r>
            <a:r>
              <a:rPr lang="es-AR" sz="3149" dirty="0"/>
              <a:t> </a:t>
            </a:r>
            <a:r>
              <a:rPr lang="es-AR" sz="3149" dirty="0" err="1"/>
              <a:t>semper</a:t>
            </a:r>
            <a:r>
              <a:rPr lang="es-AR" sz="3149" dirty="0"/>
              <a:t>. </a:t>
            </a:r>
            <a:r>
              <a:rPr lang="es-AR" sz="3149" dirty="0" err="1"/>
              <a:t>Maecenas</a:t>
            </a:r>
            <a:r>
              <a:rPr lang="es-AR" sz="3149" dirty="0"/>
              <a:t> </a:t>
            </a:r>
            <a:r>
              <a:rPr lang="es-AR" sz="3149" dirty="0" err="1"/>
              <a:t>vel</a:t>
            </a:r>
            <a:r>
              <a:rPr lang="es-AR" sz="3149" dirty="0"/>
              <a:t> </a:t>
            </a:r>
            <a:r>
              <a:rPr lang="es-AR" sz="3149" dirty="0" err="1"/>
              <a:t>mollis</a:t>
            </a:r>
            <a:r>
              <a:rPr lang="es-AR" sz="3149" dirty="0"/>
              <a:t> dolor. </a:t>
            </a:r>
            <a:r>
              <a:rPr lang="es-AR" sz="3149" dirty="0" err="1"/>
              <a:t>Nam</a:t>
            </a:r>
            <a:r>
              <a:rPr lang="es-AR" sz="3149" dirty="0"/>
              <a:t> ex </a:t>
            </a:r>
            <a:r>
              <a:rPr lang="es-AR" sz="3149" dirty="0" err="1"/>
              <a:t>risus</a:t>
            </a:r>
            <a:r>
              <a:rPr lang="es-AR" sz="3149" dirty="0"/>
              <a:t>, </a:t>
            </a:r>
            <a:r>
              <a:rPr lang="es-AR" sz="3149" dirty="0" err="1"/>
              <a:t>luctus</a:t>
            </a:r>
            <a:r>
              <a:rPr lang="es-AR" sz="3149" dirty="0"/>
              <a:t> </a:t>
            </a:r>
            <a:r>
              <a:rPr lang="es-AR" sz="3149" dirty="0" err="1"/>
              <a:t>eu</a:t>
            </a:r>
            <a:r>
              <a:rPr lang="es-AR" sz="3149" dirty="0"/>
              <a:t> </a:t>
            </a:r>
            <a:r>
              <a:rPr lang="es-AR" sz="3149" dirty="0" err="1"/>
              <a:t>purus</a:t>
            </a:r>
            <a:r>
              <a:rPr lang="es-AR" sz="3149" dirty="0"/>
              <a:t> </a:t>
            </a:r>
            <a:r>
              <a:rPr lang="es-AR" sz="3149" dirty="0" err="1"/>
              <a:t>consectetur</a:t>
            </a:r>
            <a:r>
              <a:rPr lang="es-AR" sz="3149" dirty="0"/>
              <a:t>, </a:t>
            </a:r>
            <a:r>
              <a:rPr lang="es-AR" sz="3149" dirty="0" err="1"/>
              <a:t>pharetra</a:t>
            </a:r>
            <a:r>
              <a:rPr lang="es-AR" sz="3149" dirty="0"/>
              <a:t> </a:t>
            </a:r>
            <a:r>
              <a:rPr lang="es-AR" sz="3149" dirty="0" err="1"/>
              <a:t>volutpat</a:t>
            </a:r>
            <a:r>
              <a:rPr lang="es-AR" sz="3149" dirty="0"/>
              <a:t> nunc. </a:t>
            </a:r>
            <a:r>
              <a:rPr lang="es-AR" sz="3149" dirty="0" err="1"/>
              <a:t>Suspendisse</a:t>
            </a:r>
            <a:r>
              <a:rPr lang="es-AR" sz="3149" dirty="0"/>
              <a:t> </a:t>
            </a:r>
            <a:r>
              <a:rPr lang="es-AR" sz="3149" dirty="0" err="1"/>
              <a:t>sagittis</a:t>
            </a:r>
            <a:r>
              <a:rPr lang="es-AR" sz="3149" dirty="0"/>
              <a:t> </a:t>
            </a:r>
            <a:r>
              <a:rPr lang="es-AR" sz="3149" dirty="0" err="1"/>
              <a:t>nulla</a:t>
            </a:r>
            <a:r>
              <a:rPr lang="es-AR" sz="3149" dirty="0"/>
              <a:t> </a:t>
            </a:r>
            <a:r>
              <a:rPr lang="es-AR" sz="3149" dirty="0" err="1"/>
              <a:t>sem</a:t>
            </a:r>
            <a:r>
              <a:rPr lang="es-AR" sz="3149" dirty="0"/>
              <a:t>, </a:t>
            </a:r>
            <a:r>
              <a:rPr lang="es-AR" sz="3149" dirty="0" err="1"/>
              <a:t>quis</a:t>
            </a:r>
            <a:r>
              <a:rPr lang="es-AR" sz="3149" dirty="0"/>
              <a:t> </a:t>
            </a:r>
            <a:r>
              <a:rPr lang="es-AR" sz="3149" dirty="0" err="1"/>
              <a:t>convallis</a:t>
            </a:r>
            <a:r>
              <a:rPr lang="es-AR" sz="3149" dirty="0"/>
              <a:t> nunc </a:t>
            </a:r>
            <a:r>
              <a:rPr lang="es-AR" sz="3149" dirty="0" err="1"/>
              <a:t>hendrerit</a:t>
            </a:r>
            <a:r>
              <a:rPr lang="es-AR" sz="3149" dirty="0"/>
              <a:t> vitae. Sed </a:t>
            </a:r>
            <a:r>
              <a:rPr lang="es-AR" sz="3149" dirty="0" err="1"/>
              <a:t>mattis</a:t>
            </a:r>
            <a:r>
              <a:rPr lang="es-AR" sz="3149" dirty="0"/>
              <a:t> justo </a:t>
            </a:r>
            <a:r>
              <a:rPr lang="es-AR" sz="3149" dirty="0" err="1"/>
              <a:t>sit</a:t>
            </a:r>
            <a:r>
              <a:rPr lang="es-AR" sz="3149" dirty="0"/>
              <a:t> </a:t>
            </a:r>
            <a:r>
              <a:rPr lang="es-AR" sz="3149" dirty="0" err="1"/>
              <a:t>amet</a:t>
            </a:r>
            <a:r>
              <a:rPr lang="es-AR" sz="3149" dirty="0"/>
              <a:t> </a:t>
            </a:r>
            <a:r>
              <a:rPr lang="es-AR" sz="3149" dirty="0" err="1"/>
              <a:t>tellus</a:t>
            </a:r>
            <a:r>
              <a:rPr lang="es-AR" sz="3149" dirty="0"/>
              <a:t> </a:t>
            </a:r>
            <a:r>
              <a:rPr lang="es-AR" sz="3149" dirty="0" err="1"/>
              <a:t>sagittis</a:t>
            </a:r>
            <a:r>
              <a:rPr lang="es-AR" sz="3149" dirty="0"/>
              <a:t>, non </a:t>
            </a:r>
            <a:r>
              <a:rPr lang="es-AR" sz="3149" dirty="0" err="1"/>
              <a:t>lobortis</a:t>
            </a:r>
            <a:r>
              <a:rPr lang="es-AR" sz="3149" dirty="0"/>
              <a:t> </a:t>
            </a:r>
            <a:r>
              <a:rPr lang="es-AR" sz="3149" dirty="0" err="1"/>
              <a:t>est</a:t>
            </a:r>
            <a:r>
              <a:rPr lang="es-AR" sz="3149" dirty="0"/>
              <a:t> </a:t>
            </a:r>
            <a:r>
              <a:rPr lang="es-AR" sz="3149" dirty="0" err="1"/>
              <a:t>dignissim</a:t>
            </a:r>
            <a:r>
              <a:rPr lang="es-AR" sz="3149" dirty="0" smtClean="0"/>
              <a:t>.</a:t>
            </a:r>
          </a:p>
          <a:p>
            <a:pPr algn="just" defTabSz="4911169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100" dirty="0" smtClean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s-AR" sz="3149" dirty="0" err="1"/>
              <a:t>Lorem</a:t>
            </a:r>
            <a:r>
              <a:rPr lang="es-AR" sz="3149" dirty="0"/>
              <a:t> </a:t>
            </a:r>
            <a:r>
              <a:rPr lang="es-AR" sz="3149" dirty="0" err="1"/>
              <a:t>ipsum</a:t>
            </a:r>
            <a:r>
              <a:rPr lang="es-AR" sz="3149" dirty="0"/>
              <a:t> dolor </a:t>
            </a:r>
            <a:r>
              <a:rPr lang="es-AR" sz="3149" dirty="0" err="1"/>
              <a:t>sit</a:t>
            </a:r>
            <a:r>
              <a:rPr lang="es-AR" sz="3149" dirty="0"/>
              <a:t> </a:t>
            </a:r>
            <a:r>
              <a:rPr lang="es-AR" sz="3149" dirty="0" err="1"/>
              <a:t>amet</a:t>
            </a:r>
            <a:r>
              <a:rPr lang="es-AR" sz="3149" dirty="0"/>
              <a:t>, </a:t>
            </a:r>
            <a:r>
              <a:rPr lang="es-AR" sz="3149" dirty="0" err="1"/>
              <a:t>consectetur</a:t>
            </a:r>
            <a:r>
              <a:rPr lang="es-AR" sz="3149" dirty="0"/>
              <a:t> </a:t>
            </a:r>
            <a:r>
              <a:rPr lang="es-AR" sz="3149" dirty="0" err="1"/>
              <a:t>adipiscing</a:t>
            </a:r>
            <a:r>
              <a:rPr lang="es-AR" sz="3149" dirty="0"/>
              <a:t> </a:t>
            </a:r>
            <a:r>
              <a:rPr lang="es-AR" sz="3149" dirty="0" err="1"/>
              <a:t>elit</a:t>
            </a:r>
            <a:r>
              <a:rPr lang="es-AR" sz="3149" dirty="0"/>
              <a:t>. </a:t>
            </a:r>
            <a:r>
              <a:rPr lang="es-AR" sz="3149" dirty="0" err="1"/>
              <a:t>Proin</a:t>
            </a:r>
            <a:r>
              <a:rPr lang="es-AR" sz="3149" dirty="0"/>
              <a:t> </a:t>
            </a:r>
            <a:r>
              <a:rPr lang="es-AR" sz="3149" dirty="0" err="1"/>
              <a:t>eu</a:t>
            </a:r>
            <a:r>
              <a:rPr lang="es-AR" sz="3149" dirty="0"/>
              <a:t> </a:t>
            </a:r>
            <a:r>
              <a:rPr lang="es-AR" sz="3149" dirty="0" err="1"/>
              <a:t>risus</a:t>
            </a:r>
            <a:r>
              <a:rPr lang="es-AR" sz="3149" dirty="0"/>
              <a:t> </a:t>
            </a:r>
            <a:r>
              <a:rPr lang="es-AR" sz="3149" dirty="0" err="1"/>
              <a:t>ultricies</a:t>
            </a:r>
            <a:r>
              <a:rPr lang="es-AR" sz="3149" dirty="0"/>
              <a:t>, </a:t>
            </a:r>
            <a:r>
              <a:rPr lang="es-AR" sz="3149" dirty="0" err="1"/>
              <a:t>dictum</a:t>
            </a:r>
            <a:r>
              <a:rPr lang="es-AR" sz="3149" dirty="0"/>
              <a:t> </a:t>
            </a:r>
            <a:r>
              <a:rPr lang="es-AR" sz="3149" dirty="0" err="1"/>
              <a:t>massa</a:t>
            </a:r>
            <a:r>
              <a:rPr lang="es-AR" sz="3149" dirty="0"/>
              <a:t> sed, </a:t>
            </a:r>
            <a:r>
              <a:rPr lang="es-AR" sz="3149" dirty="0" err="1"/>
              <a:t>faucibus</a:t>
            </a:r>
            <a:r>
              <a:rPr lang="es-AR" sz="3149" dirty="0"/>
              <a:t> ex. </a:t>
            </a:r>
            <a:r>
              <a:rPr lang="es-AR" sz="3149" dirty="0" err="1"/>
              <a:t>Morbi</a:t>
            </a:r>
            <a:r>
              <a:rPr lang="es-AR" sz="3149" dirty="0"/>
              <a:t> </a:t>
            </a:r>
            <a:r>
              <a:rPr lang="es-AR" sz="3149" dirty="0" err="1"/>
              <a:t>turpis</a:t>
            </a:r>
            <a:r>
              <a:rPr lang="es-AR" sz="3149" dirty="0"/>
              <a:t> </a:t>
            </a:r>
            <a:r>
              <a:rPr lang="es-AR" sz="3149" dirty="0" err="1"/>
              <a:t>velit</a:t>
            </a:r>
            <a:r>
              <a:rPr lang="es-AR" sz="3149" dirty="0"/>
              <a:t>, </a:t>
            </a:r>
            <a:r>
              <a:rPr lang="es-AR" sz="3149" dirty="0" err="1"/>
              <a:t>malesuada</a:t>
            </a:r>
            <a:r>
              <a:rPr lang="es-AR" sz="3149" dirty="0"/>
              <a:t> </a:t>
            </a:r>
            <a:r>
              <a:rPr lang="es-AR" sz="3149" dirty="0" err="1"/>
              <a:t>sit</a:t>
            </a:r>
            <a:r>
              <a:rPr lang="es-AR" sz="3149" dirty="0"/>
              <a:t> </a:t>
            </a:r>
            <a:r>
              <a:rPr lang="es-AR" sz="3149" dirty="0" err="1"/>
              <a:t>amet</a:t>
            </a:r>
            <a:r>
              <a:rPr lang="es-AR" sz="3149" dirty="0"/>
              <a:t> </a:t>
            </a:r>
            <a:r>
              <a:rPr lang="es-AR" sz="3149" dirty="0" err="1"/>
              <a:t>facilisis</a:t>
            </a:r>
            <a:r>
              <a:rPr lang="es-AR" sz="3149" dirty="0"/>
              <a:t> </a:t>
            </a:r>
            <a:r>
              <a:rPr lang="es-AR" sz="3149" dirty="0" err="1"/>
              <a:t>sit</a:t>
            </a:r>
            <a:r>
              <a:rPr lang="es-AR" sz="3149" dirty="0"/>
              <a:t> </a:t>
            </a:r>
            <a:r>
              <a:rPr lang="es-AR" sz="3149" dirty="0" err="1"/>
              <a:t>amet</a:t>
            </a:r>
            <a:r>
              <a:rPr lang="es-AR" sz="3149" dirty="0"/>
              <a:t>, </a:t>
            </a:r>
            <a:r>
              <a:rPr lang="es-AR" sz="3149" dirty="0" err="1"/>
              <a:t>dictum</a:t>
            </a:r>
            <a:r>
              <a:rPr lang="es-AR" sz="3149" dirty="0"/>
              <a:t> id </a:t>
            </a:r>
            <a:r>
              <a:rPr lang="es-AR" sz="3149" dirty="0" err="1"/>
              <a:t>velit</a:t>
            </a:r>
            <a:r>
              <a:rPr lang="es-AR" sz="3149" dirty="0"/>
              <a:t>. </a:t>
            </a:r>
            <a:r>
              <a:rPr lang="es-AR" sz="3149" dirty="0" err="1"/>
              <a:t>Nam</a:t>
            </a:r>
            <a:r>
              <a:rPr lang="es-AR" sz="3149" dirty="0"/>
              <a:t> </a:t>
            </a:r>
            <a:r>
              <a:rPr lang="es-AR" sz="3149" dirty="0" err="1"/>
              <a:t>ac</a:t>
            </a:r>
            <a:r>
              <a:rPr lang="es-AR" sz="3149" dirty="0"/>
              <a:t> </a:t>
            </a:r>
            <a:r>
              <a:rPr lang="es-AR" sz="3149" dirty="0" err="1"/>
              <a:t>rutrum</a:t>
            </a:r>
            <a:r>
              <a:rPr lang="es-AR" sz="3149" dirty="0"/>
              <a:t> </a:t>
            </a:r>
            <a:r>
              <a:rPr lang="es-AR" sz="3149" dirty="0" err="1"/>
              <a:t>nulla</a:t>
            </a:r>
            <a:r>
              <a:rPr lang="es-AR" sz="3149" dirty="0"/>
              <a:t>. </a:t>
            </a:r>
            <a:r>
              <a:rPr lang="es-AR" sz="3149" dirty="0" err="1"/>
              <a:t>Morbi</a:t>
            </a:r>
            <a:r>
              <a:rPr lang="es-AR" sz="3149" dirty="0"/>
              <a:t> </a:t>
            </a:r>
            <a:r>
              <a:rPr lang="es-AR" sz="3149" dirty="0" err="1"/>
              <a:t>iaculis</a:t>
            </a:r>
            <a:r>
              <a:rPr lang="es-AR" sz="3149" dirty="0"/>
              <a:t> </a:t>
            </a:r>
            <a:r>
              <a:rPr lang="es-AR" sz="3149" dirty="0" err="1"/>
              <a:t>mattis</a:t>
            </a:r>
            <a:r>
              <a:rPr lang="es-AR" sz="3149" dirty="0"/>
              <a:t> </a:t>
            </a:r>
            <a:r>
              <a:rPr lang="es-AR" sz="3149" dirty="0" err="1"/>
              <a:t>aliquet</a:t>
            </a:r>
            <a:r>
              <a:rPr lang="es-AR" sz="3149" dirty="0"/>
              <a:t>. In </a:t>
            </a:r>
            <a:r>
              <a:rPr lang="es-AR" sz="3149" dirty="0" err="1"/>
              <a:t>eget</a:t>
            </a:r>
            <a:r>
              <a:rPr lang="es-AR" sz="3149" dirty="0"/>
              <a:t> </a:t>
            </a:r>
            <a:r>
              <a:rPr lang="es-AR" sz="3149" dirty="0" err="1"/>
              <a:t>tristique</a:t>
            </a:r>
            <a:r>
              <a:rPr lang="es-AR" sz="3149" dirty="0"/>
              <a:t> </a:t>
            </a:r>
            <a:r>
              <a:rPr lang="es-AR" sz="3149" dirty="0" err="1"/>
              <a:t>lectus</a:t>
            </a:r>
            <a:r>
              <a:rPr lang="es-AR" sz="3149" dirty="0"/>
              <a:t>, </a:t>
            </a:r>
            <a:r>
              <a:rPr lang="es-AR" sz="3149" dirty="0" err="1"/>
              <a:t>ac</a:t>
            </a:r>
            <a:r>
              <a:rPr lang="es-AR" sz="3149" dirty="0"/>
              <a:t> </a:t>
            </a:r>
            <a:r>
              <a:rPr lang="es-AR" sz="3149" dirty="0" err="1"/>
              <a:t>malesuada</a:t>
            </a:r>
            <a:r>
              <a:rPr lang="es-AR" sz="3149" dirty="0"/>
              <a:t> dolor. </a:t>
            </a:r>
            <a:r>
              <a:rPr lang="es-AR" sz="3149" dirty="0" err="1"/>
              <a:t>Duis</a:t>
            </a:r>
            <a:r>
              <a:rPr lang="es-AR" sz="3149" dirty="0"/>
              <a:t> a ex </a:t>
            </a:r>
            <a:r>
              <a:rPr lang="es-AR" sz="3149" dirty="0" err="1"/>
              <a:t>nec</a:t>
            </a:r>
            <a:r>
              <a:rPr lang="es-AR" sz="3149" dirty="0"/>
              <a:t> </a:t>
            </a:r>
            <a:r>
              <a:rPr lang="es-AR" sz="3149" dirty="0" err="1"/>
              <a:t>mauris</a:t>
            </a:r>
            <a:r>
              <a:rPr lang="es-AR" sz="3149" dirty="0"/>
              <a:t> </a:t>
            </a:r>
            <a:r>
              <a:rPr lang="es-AR" sz="3149" dirty="0" err="1"/>
              <a:t>scelerisque</a:t>
            </a:r>
            <a:r>
              <a:rPr lang="es-AR" sz="3149" dirty="0"/>
              <a:t> </a:t>
            </a:r>
            <a:r>
              <a:rPr lang="es-AR" sz="3149" dirty="0" err="1"/>
              <a:t>semper</a:t>
            </a:r>
            <a:r>
              <a:rPr lang="es-AR" sz="3149" dirty="0"/>
              <a:t>. </a:t>
            </a:r>
            <a:r>
              <a:rPr lang="es-AR" sz="3149" dirty="0" err="1"/>
              <a:t>Maecenas</a:t>
            </a:r>
            <a:r>
              <a:rPr lang="es-AR" sz="3149" dirty="0"/>
              <a:t> </a:t>
            </a:r>
            <a:r>
              <a:rPr lang="es-AR" sz="3149" dirty="0" err="1"/>
              <a:t>vel</a:t>
            </a:r>
            <a:r>
              <a:rPr lang="es-AR" sz="3149" dirty="0"/>
              <a:t> </a:t>
            </a:r>
            <a:r>
              <a:rPr lang="es-AR" sz="3149" dirty="0" err="1"/>
              <a:t>mollis</a:t>
            </a:r>
            <a:r>
              <a:rPr lang="es-AR" sz="3149" dirty="0"/>
              <a:t> dolor. </a:t>
            </a:r>
            <a:r>
              <a:rPr lang="es-AR" sz="3149" dirty="0" err="1"/>
              <a:t>Nam</a:t>
            </a:r>
            <a:r>
              <a:rPr lang="es-AR" sz="3149" dirty="0"/>
              <a:t> ex </a:t>
            </a:r>
            <a:r>
              <a:rPr lang="es-AR" sz="3149" dirty="0" err="1"/>
              <a:t>risus</a:t>
            </a:r>
            <a:r>
              <a:rPr lang="es-AR" sz="3149" dirty="0"/>
              <a:t>, </a:t>
            </a:r>
            <a:r>
              <a:rPr lang="es-AR" sz="3149" dirty="0" err="1"/>
              <a:t>luctus</a:t>
            </a:r>
            <a:r>
              <a:rPr lang="es-AR" sz="3149" dirty="0"/>
              <a:t> </a:t>
            </a:r>
            <a:r>
              <a:rPr lang="es-AR" sz="3149" dirty="0" err="1"/>
              <a:t>eu</a:t>
            </a:r>
            <a:r>
              <a:rPr lang="es-AR" sz="3149" dirty="0"/>
              <a:t> </a:t>
            </a:r>
            <a:r>
              <a:rPr lang="es-AR" sz="3149" dirty="0" err="1"/>
              <a:t>purus</a:t>
            </a:r>
            <a:r>
              <a:rPr lang="es-AR" sz="3149" dirty="0"/>
              <a:t> </a:t>
            </a:r>
            <a:r>
              <a:rPr lang="es-AR" sz="3149" dirty="0" err="1"/>
              <a:t>consectetur</a:t>
            </a:r>
            <a:r>
              <a:rPr lang="es-AR" sz="3149" dirty="0"/>
              <a:t>, </a:t>
            </a:r>
            <a:r>
              <a:rPr lang="es-AR" sz="3149" dirty="0" err="1"/>
              <a:t>pharetra</a:t>
            </a:r>
            <a:r>
              <a:rPr lang="es-AR" sz="3149" dirty="0"/>
              <a:t> </a:t>
            </a:r>
            <a:r>
              <a:rPr lang="es-AR" sz="3149" dirty="0" err="1"/>
              <a:t>volutpat</a:t>
            </a:r>
            <a:r>
              <a:rPr lang="es-AR" sz="3149" dirty="0"/>
              <a:t> nunc. </a:t>
            </a:r>
            <a:r>
              <a:rPr lang="es-AR" sz="3149" dirty="0" err="1"/>
              <a:t>Suspendisse</a:t>
            </a:r>
            <a:r>
              <a:rPr lang="es-AR" sz="3149" dirty="0"/>
              <a:t> </a:t>
            </a:r>
            <a:r>
              <a:rPr lang="es-AR" sz="3149" dirty="0" err="1"/>
              <a:t>sagittis</a:t>
            </a:r>
            <a:r>
              <a:rPr lang="es-AR" sz="3149" dirty="0"/>
              <a:t> </a:t>
            </a:r>
            <a:r>
              <a:rPr lang="es-AR" sz="3149" dirty="0" err="1"/>
              <a:t>nulla</a:t>
            </a:r>
            <a:r>
              <a:rPr lang="es-AR" sz="3149" dirty="0"/>
              <a:t> </a:t>
            </a:r>
            <a:r>
              <a:rPr lang="es-AR" sz="3149" dirty="0" err="1"/>
              <a:t>sem</a:t>
            </a:r>
            <a:r>
              <a:rPr lang="es-AR" sz="3149" dirty="0"/>
              <a:t>, </a:t>
            </a:r>
            <a:r>
              <a:rPr lang="es-AR" sz="3149" dirty="0" err="1"/>
              <a:t>quis</a:t>
            </a:r>
            <a:r>
              <a:rPr lang="es-AR" sz="3149" dirty="0"/>
              <a:t> </a:t>
            </a:r>
            <a:r>
              <a:rPr lang="es-AR" sz="3149" dirty="0" err="1"/>
              <a:t>convallis</a:t>
            </a:r>
            <a:r>
              <a:rPr lang="es-AR" sz="3149" dirty="0"/>
              <a:t> nunc </a:t>
            </a:r>
            <a:r>
              <a:rPr lang="es-AR" sz="3149" dirty="0" err="1"/>
              <a:t>hendrerit</a:t>
            </a:r>
            <a:r>
              <a:rPr lang="es-AR" sz="3149" dirty="0"/>
              <a:t> vitae. Sed </a:t>
            </a:r>
            <a:r>
              <a:rPr lang="es-AR" sz="3149" dirty="0" err="1"/>
              <a:t>mattis</a:t>
            </a:r>
            <a:r>
              <a:rPr lang="es-AR" sz="3149" dirty="0"/>
              <a:t> justo </a:t>
            </a:r>
            <a:r>
              <a:rPr lang="es-AR" sz="3149" dirty="0" err="1"/>
              <a:t>sit</a:t>
            </a:r>
            <a:r>
              <a:rPr lang="es-AR" sz="3149" dirty="0"/>
              <a:t> </a:t>
            </a:r>
            <a:r>
              <a:rPr lang="es-AR" sz="3149" dirty="0" err="1"/>
              <a:t>amet</a:t>
            </a:r>
            <a:r>
              <a:rPr lang="es-AR" sz="3149" dirty="0"/>
              <a:t> </a:t>
            </a:r>
            <a:r>
              <a:rPr lang="es-AR" sz="3149" dirty="0" err="1"/>
              <a:t>tellus</a:t>
            </a:r>
            <a:r>
              <a:rPr lang="es-AR" sz="3149" dirty="0"/>
              <a:t> </a:t>
            </a:r>
            <a:r>
              <a:rPr lang="es-AR" sz="3149" dirty="0" err="1"/>
              <a:t>sagittis</a:t>
            </a:r>
            <a:r>
              <a:rPr lang="es-AR" sz="3149" dirty="0"/>
              <a:t>, non </a:t>
            </a:r>
            <a:r>
              <a:rPr lang="es-AR" sz="3149" dirty="0" err="1"/>
              <a:t>lobortis</a:t>
            </a:r>
            <a:r>
              <a:rPr lang="es-AR" sz="3149" dirty="0"/>
              <a:t> </a:t>
            </a:r>
            <a:r>
              <a:rPr lang="es-AR" sz="3149" dirty="0" err="1"/>
              <a:t>est</a:t>
            </a:r>
            <a:r>
              <a:rPr lang="es-AR" sz="3149" dirty="0"/>
              <a:t> </a:t>
            </a:r>
            <a:r>
              <a:rPr lang="es-AR" sz="3149" dirty="0" err="1"/>
              <a:t>dignissim</a:t>
            </a:r>
            <a:r>
              <a:rPr lang="es-AR" sz="3149" dirty="0" smtClean="0"/>
              <a:t>.</a:t>
            </a:r>
          </a:p>
          <a:p>
            <a:pPr algn="just" defTabSz="4911169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AR" sz="3149" dirty="0"/>
              <a:t/>
            </a:r>
            <a:br>
              <a:rPr lang="es-AR" sz="3149" dirty="0"/>
            </a:br>
            <a:endParaRPr lang="es-AR" sz="3100" b="1" dirty="0">
              <a:solidFill>
                <a:srgbClr val="000000"/>
              </a:solidFill>
              <a:latin typeface="+mn-lt"/>
              <a:cs typeface="+mn-cs"/>
            </a:endParaRPr>
          </a:p>
        </p:txBody>
      </p:sp>
      <p:sp>
        <p:nvSpPr>
          <p:cNvPr id="26" name="13 CuadroTexto">
            <a:extLst>
              <a:ext uri="{FF2B5EF4-FFF2-40B4-BE49-F238E27FC236}">
                <a16:creationId xmlns:a16="http://schemas.microsoft.com/office/drawing/2014/main" xmlns="" id="{2F8FBB9A-F8CD-8780-54F8-7A3A47E86E40}"/>
              </a:ext>
            </a:extLst>
          </p:cNvPr>
          <p:cNvSpPr txBox="1"/>
          <p:nvPr/>
        </p:nvSpPr>
        <p:spPr>
          <a:xfrm>
            <a:off x="16491922" y="31324287"/>
            <a:ext cx="15374662" cy="7838684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/>
          <a:p>
            <a:pPr algn="just" defTabSz="4911169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AR" sz="3149" dirty="0"/>
              <a:t>Fuente Arial 27.6. </a:t>
            </a:r>
            <a:r>
              <a:rPr lang="es-AR" sz="3149" dirty="0" err="1"/>
              <a:t>Lorem</a:t>
            </a:r>
            <a:r>
              <a:rPr lang="es-AR" sz="3149" dirty="0"/>
              <a:t> </a:t>
            </a:r>
            <a:r>
              <a:rPr lang="es-AR" sz="3149" dirty="0" err="1"/>
              <a:t>ipsum</a:t>
            </a:r>
            <a:r>
              <a:rPr lang="es-AR" sz="3149" dirty="0"/>
              <a:t> dolor </a:t>
            </a:r>
            <a:r>
              <a:rPr lang="es-AR" sz="3149" dirty="0" err="1"/>
              <a:t>sit</a:t>
            </a:r>
            <a:r>
              <a:rPr lang="es-AR" sz="3149" dirty="0"/>
              <a:t> </a:t>
            </a:r>
            <a:r>
              <a:rPr lang="es-AR" sz="3149" dirty="0" err="1"/>
              <a:t>amet</a:t>
            </a:r>
            <a:r>
              <a:rPr lang="es-AR" sz="3149" dirty="0"/>
              <a:t>, </a:t>
            </a:r>
            <a:r>
              <a:rPr lang="es-AR" sz="3149" dirty="0" err="1"/>
              <a:t>consectetur</a:t>
            </a:r>
            <a:r>
              <a:rPr lang="es-AR" sz="3149" dirty="0"/>
              <a:t> </a:t>
            </a:r>
            <a:r>
              <a:rPr lang="es-AR" sz="3149" dirty="0" err="1"/>
              <a:t>adipiscing</a:t>
            </a:r>
            <a:r>
              <a:rPr lang="es-AR" sz="3149" dirty="0"/>
              <a:t> </a:t>
            </a:r>
            <a:r>
              <a:rPr lang="es-AR" sz="3149" dirty="0" err="1"/>
              <a:t>elit</a:t>
            </a:r>
            <a:r>
              <a:rPr lang="es-AR" sz="3149" dirty="0"/>
              <a:t>. </a:t>
            </a:r>
            <a:r>
              <a:rPr lang="es-AR" sz="3149" dirty="0" err="1"/>
              <a:t>Proin</a:t>
            </a:r>
            <a:r>
              <a:rPr lang="es-AR" sz="3149" dirty="0"/>
              <a:t> </a:t>
            </a:r>
            <a:r>
              <a:rPr lang="es-AR" sz="3149" dirty="0" err="1"/>
              <a:t>eu</a:t>
            </a:r>
            <a:r>
              <a:rPr lang="es-AR" sz="3149" dirty="0"/>
              <a:t> </a:t>
            </a:r>
            <a:r>
              <a:rPr lang="es-AR" sz="3149" dirty="0" err="1"/>
              <a:t>risus</a:t>
            </a:r>
            <a:r>
              <a:rPr lang="es-AR" sz="3149" dirty="0"/>
              <a:t> </a:t>
            </a:r>
            <a:r>
              <a:rPr lang="es-AR" sz="3149" dirty="0" err="1"/>
              <a:t>ultricies</a:t>
            </a:r>
            <a:r>
              <a:rPr lang="es-AR" sz="3149" dirty="0"/>
              <a:t>, </a:t>
            </a:r>
            <a:r>
              <a:rPr lang="es-AR" sz="3149" dirty="0" err="1"/>
              <a:t>dictum</a:t>
            </a:r>
            <a:r>
              <a:rPr lang="es-AR" sz="3149" dirty="0"/>
              <a:t> </a:t>
            </a:r>
            <a:r>
              <a:rPr lang="es-AR" sz="3149" dirty="0" err="1"/>
              <a:t>massa</a:t>
            </a:r>
            <a:r>
              <a:rPr lang="es-AR" sz="3149" dirty="0"/>
              <a:t> sed, </a:t>
            </a:r>
            <a:r>
              <a:rPr lang="es-AR" sz="3149" dirty="0" err="1"/>
              <a:t>faucibus</a:t>
            </a:r>
            <a:r>
              <a:rPr lang="es-AR" sz="3149" dirty="0"/>
              <a:t> ex. </a:t>
            </a:r>
            <a:r>
              <a:rPr lang="es-AR" sz="3149" dirty="0" err="1"/>
              <a:t>Morbi</a:t>
            </a:r>
            <a:r>
              <a:rPr lang="es-AR" sz="3149" dirty="0"/>
              <a:t> </a:t>
            </a:r>
            <a:r>
              <a:rPr lang="es-AR" sz="3149" dirty="0" err="1"/>
              <a:t>turpis</a:t>
            </a:r>
            <a:r>
              <a:rPr lang="es-AR" sz="3149" dirty="0"/>
              <a:t> </a:t>
            </a:r>
            <a:r>
              <a:rPr lang="es-AR" sz="3149" dirty="0" err="1"/>
              <a:t>velit</a:t>
            </a:r>
            <a:r>
              <a:rPr lang="es-AR" sz="3149" dirty="0"/>
              <a:t>, </a:t>
            </a:r>
            <a:r>
              <a:rPr lang="es-AR" sz="3149" dirty="0" err="1"/>
              <a:t>malesuada</a:t>
            </a:r>
            <a:r>
              <a:rPr lang="es-AR" sz="3149" dirty="0"/>
              <a:t> </a:t>
            </a:r>
            <a:r>
              <a:rPr lang="es-AR" sz="3149" dirty="0" err="1"/>
              <a:t>sit</a:t>
            </a:r>
            <a:r>
              <a:rPr lang="es-AR" sz="3149" dirty="0"/>
              <a:t> </a:t>
            </a:r>
            <a:r>
              <a:rPr lang="es-AR" sz="3149" dirty="0" err="1"/>
              <a:t>amet</a:t>
            </a:r>
            <a:r>
              <a:rPr lang="es-AR" sz="3149" dirty="0"/>
              <a:t> </a:t>
            </a:r>
            <a:r>
              <a:rPr lang="es-AR" sz="3149" dirty="0" err="1"/>
              <a:t>facilisis</a:t>
            </a:r>
            <a:r>
              <a:rPr lang="es-AR" sz="3149" dirty="0"/>
              <a:t> </a:t>
            </a:r>
            <a:r>
              <a:rPr lang="es-AR" sz="3149" dirty="0" err="1"/>
              <a:t>sit</a:t>
            </a:r>
            <a:r>
              <a:rPr lang="es-AR" sz="3149" dirty="0"/>
              <a:t> </a:t>
            </a:r>
            <a:r>
              <a:rPr lang="es-AR" sz="3149" dirty="0" err="1"/>
              <a:t>amet</a:t>
            </a:r>
            <a:r>
              <a:rPr lang="es-AR" sz="3149" dirty="0"/>
              <a:t>, </a:t>
            </a:r>
            <a:r>
              <a:rPr lang="es-AR" sz="3149" dirty="0" err="1"/>
              <a:t>dictum</a:t>
            </a:r>
            <a:r>
              <a:rPr lang="es-AR" sz="3149" dirty="0"/>
              <a:t> id </a:t>
            </a:r>
            <a:r>
              <a:rPr lang="es-AR" sz="3149" dirty="0" err="1"/>
              <a:t>velit</a:t>
            </a:r>
            <a:r>
              <a:rPr lang="es-AR" sz="3149" dirty="0"/>
              <a:t>. </a:t>
            </a:r>
            <a:r>
              <a:rPr lang="es-AR" sz="3149" dirty="0" err="1"/>
              <a:t>Nam</a:t>
            </a:r>
            <a:r>
              <a:rPr lang="es-AR" sz="3149" dirty="0"/>
              <a:t> </a:t>
            </a:r>
            <a:r>
              <a:rPr lang="es-AR" sz="3149" dirty="0" err="1"/>
              <a:t>ac</a:t>
            </a:r>
            <a:r>
              <a:rPr lang="es-AR" sz="3149" dirty="0"/>
              <a:t> </a:t>
            </a:r>
            <a:r>
              <a:rPr lang="es-AR" sz="3149" dirty="0" err="1"/>
              <a:t>rutrum</a:t>
            </a:r>
            <a:r>
              <a:rPr lang="es-AR" sz="3149" dirty="0"/>
              <a:t> </a:t>
            </a:r>
            <a:r>
              <a:rPr lang="es-AR" sz="3149" dirty="0" err="1"/>
              <a:t>nulla</a:t>
            </a:r>
            <a:r>
              <a:rPr lang="es-AR" sz="3149" dirty="0"/>
              <a:t>. </a:t>
            </a:r>
            <a:r>
              <a:rPr lang="es-AR" sz="3149" dirty="0" err="1"/>
              <a:t>Morbi</a:t>
            </a:r>
            <a:r>
              <a:rPr lang="es-AR" sz="3149" dirty="0"/>
              <a:t> </a:t>
            </a:r>
            <a:r>
              <a:rPr lang="es-AR" sz="3149" dirty="0" err="1"/>
              <a:t>iaculis</a:t>
            </a:r>
            <a:r>
              <a:rPr lang="es-AR" sz="3149" dirty="0"/>
              <a:t> </a:t>
            </a:r>
            <a:r>
              <a:rPr lang="es-AR" sz="3149" dirty="0" err="1"/>
              <a:t>mattis</a:t>
            </a:r>
            <a:r>
              <a:rPr lang="es-AR" sz="3149" dirty="0"/>
              <a:t> </a:t>
            </a:r>
            <a:r>
              <a:rPr lang="es-AR" sz="3149" dirty="0" err="1"/>
              <a:t>aliquet</a:t>
            </a:r>
            <a:r>
              <a:rPr lang="es-AR" sz="3149" dirty="0"/>
              <a:t>. In </a:t>
            </a:r>
            <a:r>
              <a:rPr lang="es-AR" sz="3149" dirty="0" err="1"/>
              <a:t>eget</a:t>
            </a:r>
            <a:r>
              <a:rPr lang="es-AR" sz="3149" dirty="0"/>
              <a:t> </a:t>
            </a:r>
            <a:r>
              <a:rPr lang="es-AR" sz="3149" dirty="0" err="1"/>
              <a:t>tristique</a:t>
            </a:r>
            <a:r>
              <a:rPr lang="es-AR" sz="3149" dirty="0"/>
              <a:t> </a:t>
            </a:r>
            <a:r>
              <a:rPr lang="es-AR" sz="3149" dirty="0" err="1"/>
              <a:t>lectus</a:t>
            </a:r>
            <a:r>
              <a:rPr lang="es-AR" sz="3149" dirty="0"/>
              <a:t>, </a:t>
            </a:r>
            <a:r>
              <a:rPr lang="es-AR" sz="3149" dirty="0" err="1"/>
              <a:t>ac</a:t>
            </a:r>
            <a:r>
              <a:rPr lang="es-AR" sz="3149" dirty="0"/>
              <a:t> </a:t>
            </a:r>
            <a:r>
              <a:rPr lang="es-AR" sz="3149" dirty="0" err="1"/>
              <a:t>malesuada</a:t>
            </a:r>
            <a:r>
              <a:rPr lang="es-AR" sz="3149" dirty="0"/>
              <a:t> dolor. </a:t>
            </a:r>
            <a:r>
              <a:rPr lang="es-AR" sz="3149" dirty="0" err="1"/>
              <a:t>Duis</a:t>
            </a:r>
            <a:r>
              <a:rPr lang="es-AR" sz="3149" dirty="0"/>
              <a:t> a ex </a:t>
            </a:r>
            <a:r>
              <a:rPr lang="es-AR" sz="3149" dirty="0" err="1"/>
              <a:t>nec</a:t>
            </a:r>
            <a:r>
              <a:rPr lang="es-AR" sz="3149" dirty="0"/>
              <a:t> </a:t>
            </a:r>
            <a:r>
              <a:rPr lang="es-AR" sz="3149" dirty="0" err="1"/>
              <a:t>mauris</a:t>
            </a:r>
            <a:r>
              <a:rPr lang="es-AR" sz="3149" dirty="0"/>
              <a:t> </a:t>
            </a:r>
            <a:r>
              <a:rPr lang="es-AR" sz="3149" dirty="0" err="1"/>
              <a:t>scelerisque</a:t>
            </a:r>
            <a:r>
              <a:rPr lang="es-AR" sz="3149" dirty="0"/>
              <a:t> </a:t>
            </a:r>
            <a:r>
              <a:rPr lang="es-AR" sz="3149" dirty="0" err="1"/>
              <a:t>semper</a:t>
            </a:r>
            <a:r>
              <a:rPr lang="es-AR" sz="3149" dirty="0"/>
              <a:t>. </a:t>
            </a:r>
            <a:r>
              <a:rPr lang="es-AR" sz="3149" dirty="0" err="1"/>
              <a:t>Maecenas</a:t>
            </a:r>
            <a:r>
              <a:rPr lang="es-AR" sz="3149" dirty="0"/>
              <a:t> </a:t>
            </a:r>
            <a:r>
              <a:rPr lang="es-AR" sz="3149" dirty="0" err="1"/>
              <a:t>vel</a:t>
            </a:r>
            <a:r>
              <a:rPr lang="es-AR" sz="3149" dirty="0"/>
              <a:t> </a:t>
            </a:r>
            <a:r>
              <a:rPr lang="es-AR" sz="3149" dirty="0" err="1"/>
              <a:t>mollis</a:t>
            </a:r>
            <a:r>
              <a:rPr lang="es-AR" sz="3149" dirty="0"/>
              <a:t> dolor. </a:t>
            </a:r>
            <a:r>
              <a:rPr lang="es-AR" sz="3149" dirty="0" err="1"/>
              <a:t>Nam</a:t>
            </a:r>
            <a:r>
              <a:rPr lang="es-AR" sz="3149" dirty="0"/>
              <a:t> ex </a:t>
            </a:r>
            <a:r>
              <a:rPr lang="es-AR" sz="3149" dirty="0" err="1"/>
              <a:t>risus</a:t>
            </a:r>
            <a:r>
              <a:rPr lang="es-AR" sz="3149" dirty="0"/>
              <a:t>, </a:t>
            </a:r>
            <a:r>
              <a:rPr lang="es-AR" sz="3149" dirty="0" err="1"/>
              <a:t>luctus</a:t>
            </a:r>
            <a:r>
              <a:rPr lang="es-AR" sz="3149" dirty="0"/>
              <a:t> </a:t>
            </a:r>
            <a:r>
              <a:rPr lang="es-AR" sz="3149" dirty="0" err="1"/>
              <a:t>eu</a:t>
            </a:r>
            <a:r>
              <a:rPr lang="es-AR" sz="3149" dirty="0"/>
              <a:t> </a:t>
            </a:r>
            <a:r>
              <a:rPr lang="es-AR" sz="3149" dirty="0" err="1"/>
              <a:t>purus</a:t>
            </a:r>
            <a:r>
              <a:rPr lang="es-AR" sz="3149" dirty="0"/>
              <a:t> </a:t>
            </a:r>
            <a:r>
              <a:rPr lang="es-AR" sz="3149" dirty="0" err="1"/>
              <a:t>consectetur</a:t>
            </a:r>
            <a:r>
              <a:rPr lang="es-AR" sz="3149" dirty="0"/>
              <a:t>, </a:t>
            </a:r>
            <a:r>
              <a:rPr lang="es-AR" sz="3149" dirty="0" err="1"/>
              <a:t>pharetra</a:t>
            </a:r>
            <a:r>
              <a:rPr lang="es-AR" sz="3149" dirty="0"/>
              <a:t> </a:t>
            </a:r>
            <a:r>
              <a:rPr lang="es-AR" sz="3149" dirty="0" err="1"/>
              <a:t>volutpat</a:t>
            </a:r>
            <a:r>
              <a:rPr lang="es-AR" sz="3149" dirty="0"/>
              <a:t> nunc. </a:t>
            </a:r>
            <a:r>
              <a:rPr lang="es-AR" sz="3149" dirty="0" err="1"/>
              <a:t>Suspendisse</a:t>
            </a:r>
            <a:r>
              <a:rPr lang="es-AR" sz="3149" dirty="0"/>
              <a:t> </a:t>
            </a:r>
            <a:r>
              <a:rPr lang="es-AR" sz="3149" dirty="0" err="1"/>
              <a:t>sagittis</a:t>
            </a:r>
            <a:r>
              <a:rPr lang="es-AR" sz="3149" dirty="0"/>
              <a:t> </a:t>
            </a:r>
            <a:r>
              <a:rPr lang="es-AR" sz="3149" dirty="0" err="1"/>
              <a:t>nulla</a:t>
            </a:r>
            <a:r>
              <a:rPr lang="es-AR" sz="3149" dirty="0"/>
              <a:t> </a:t>
            </a:r>
            <a:r>
              <a:rPr lang="es-AR" sz="3149" dirty="0" err="1"/>
              <a:t>sem</a:t>
            </a:r>
            <a:r>
              <a:rPr lang="es-AR" sz="3149" dirty="0"/>
              <a:t>, </a:t>
            </a:r>
            <a:r>
              <a:rPr lang="es-AR" sz="3149" dirty="0" err="1"/>
              <a:t>quis</a:t>
            </a:r>
            <a:r>
              <a:rPr lang="es-AR" sz="3149" dirty="0"/>
              <a:t> </a:t>
            </a:r>
            <a:r>
              <a:rPr lang="es-AR" sz="3149" dirty="0" err="1"/>
              <a:t>convallis</a:t>
            </a:r>
            <a:r>
              <a:rPr lang="es-AR" sz="3149" dirty="0"/>
              <a:t> nunc </a:t>
            </a:r>
            <a:r>
              <a:rPr lang="es-AR" sz="3149" dirty="0" err="1"/>
              <a:t>hendrerit</a:t>
            </a:r>
            <a:r>
              <a:rPr lang="es-AR" sz="3149" dirty="0"/>
              <a:t> vitae. Sed </a:t>
            </a:r>
            <a:r>
              <a:rPr lang="es-AR" sz="3149" dirty="0" err="1"/>
              <a:t>mattis</a:t>
            </a:r>
            <a:r>
              <a:rPr lang="es-AR" sz="3149" dirty="0"/>
              <a:t> justo </a:t>
            </a:r>
            <a:r>
              <a:rPr lang="es-AR" sz="3149" dirty="0" err="1"/>
              <a:t>sit</a:t>
            </a:r>
            <a:r>
              <a:rPr lang="es-AR" sz="3149" dirty="0"/>
              <a:t> </a:t>
            </a:r>
            <a:r>
              <a:rPr lang="es-AR" sz="3149" dirty="0" err="1"/>
              <a:t>amet</a:t>
            </a:r>
            <a:r>
              <a:rPr lang="es-AR" sz="3149" dirty="0"/>
              <a:t> </a:t>
            </a:r>
            <a:r>
              <a:rPr lang="es-AR" sz="3149" dirty="0" err="1"/>
              <a:t>tellus</a:t>
            </a:r>
            <a:r>
              <a:rPr lang="es-AR" sz="3149" dirty="0"/>
              <a:t> </a:t>
            </a:r>
            <a:r>
              <a:rPr lang="es-AR" sz="3149" dirty="0" err="1"/>
              <a:t>sagittis</a:t>
            </a:r>
            <a:r>
              <a:rPr lang="es-AR" sz="3149" dirty="0"/>
              <a:t>, non </a:t>
            </a:r>
            <a:r>
              <a:rPr lang="es-AR" sz="3149" dirty="0" err="1"/>
              <a:t>lobortis</a:t>
            </a:r>
            <a:r>
              <a:rPr lang="es-AR" sz="3149" dirty="0"/>
              <a:t> </a:t>
            </a:r>
            <a:r>
              <a:rPr lang="es-AR" sz="3149" dirty="0" err="1"/>
              <a:t>est</a:t>
            </a:r>
            <a:r>
              <a:rPr lang="es-AR" sz="3149" dirty="0"/>
              <a:t> </a:t>
            </a:r>
            <a:r>
              <a:rPr lang="es-AR" sz="3149" dirty="0" err="1"/>
              <a:t>dignissim</a:t>
            </a:r>
            <a:r>
              <a:rPr lang="es-AR" sz="3149" dirty="0" smtClean="0"/>
              <a:t>.</a:t>
            </a:r>
          </a:p>
          <a:p>
            <a:pPr algn="just" defTabSz="4911169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100" dirty="0" smtClean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s-AR" sz="3149" dirty="0" err="1"/>
              <a:t>Lorem</a:t>
            </a:r>
            <a:r>
              <a:rPr lang="es-AR" sz="3149" dirty="0"/>
              <a:t> </a:t>
            </a:r>
            <a:r>
              <a:rPr lang="es-AR" sz="3149" dirty="0" err="1"/>
              <a:t>ipsum</a:t>
            </a:r>
            <a:r>
              <a:rPr lang="es-AR" sz="3149" dirty="0"/>
              <a:t> dolor </a:t>
            </a:r>
            <a:r>
              <a:rPr lang="es-AR" sz="3149" dirty="0" err="1"/>
              <a:t>sit</a:t>
            </a:r>
            <a:r>
              <a:rPr lang="es-AR" sz="3149" dirty="0"/>
              <a:t> </a:t>
            </a:r>
            <a:r>
              <a:rPr lang="es-AR" sz="3149" dirty="0" err="1"/>
              <a:t>amet</a:t>
            </a:r>
            <a:r>
              <a:rPr lang="es-AR" sz="3149" dirty="0"/>
              <a:t>, </a:t>
            </a:r>
            <a:r>
              <a:rPr lang="es-AR" sz="3149" dirty="0" err="1"/>
              <a:t>consectetur</a:t>
            </a:r>
            <a:r>
              <a:rPr lang="es-AR" sz="3149" dirty="0"/>
              <a:t> </a:t>
            </a:r>
            <a:r>
              <a:rPr lang="es-AR" sz="3149" dirty="0" err="1"/>
              <a:t>adipiscing</a:t>
            </a:r>
            <a:r>
              <a:rPr lang="es-AR" sz="3149" dirty="0"/>
              <a:t> </a:t>
            </a:r>
            <a:r>
              <a:rPr lang="es-AR" sz="3149" dirty="0" err="1"/>
              <a:t>elit</a:t>
            </a:r>
            <a:r>
              <a:rPr lang="es-AR" sz="3149" dirty="0"/>
              <a:t>. </a:t>
            </a:r>
            <a:r>
              <a:rPr lang="es-AR" sz="3149" dirty="0" err="1"/>
              <a:t>Proin</a:t>
            </a:r>
            <a:r>
              <a:rPr lang="es-AR" sz="3149" dirty="0"/>
              <a:t> </a:t>
            </a:r>
            <a:r>
              <a:rPr lang="es-AR" sz="3149" dirty="0" err="1"/>
              <a:t>eu</a:t>
            </a:r>
            <a:r>
              <a:rPr lang="es-AR" sz="3149" dirty="0"/>
              <a:t> </a:t>
            </a:r>
            <a:r>
              <a:rPr lang="es-AR" sz="3149" dirty="0" err="1"/>
              <a:t>risus</a:t>
            </a:r>
            <a:r>
              <a:rPr lang="es-AR" sz="3149" dirty="0"/>
              <a:t> </a:t>
            </a:r>
            <a:r>
              <a:rPr lang="es-AR" sz="3149" dirty="0" err="1"/>
              <a:t>ultricies</a:t>
            </a:r>
            <a:r>
              <a:rPr lang="es-AR" sz="3149" dirty="0"/>
              <a:t>, </a:t>
            </a:r>
            <a:r>
              <a:rPr lang="es-AR" sz="3149" dirty="0" err="1"/>
              <a:t>dictum</a:t>
            </a:r>
            <a:r>
              <a:rPr lang="es-AR" sz="3149" dirty="0"/>
              <a:t> </a:t>
            </a:r>
            <a:r>
              <a:rPr lang="es-AR" sz="3149" dirty="0" err="1"/>
              <a:t>massa</a:t>
            </a:r>
            <a:r>
              <a:rPr lang="es-AR" sz="3149" dirty="0"/>
              <a:t> sed, </a:t>
            </a:r>
            <a:r>
              <a:rPr lang="es-AR" sz="3149" dirty="0" err="1"/>
              <a:t>faucibus</a:t>
            </a:r>
            <a:r>
              <a:rPr lang="es-AR" sz="3149" dirty="0"/>
              <a:t> ex. </a:t>
            </a:r>
            <a:r>
              <a:rPr lang="es-AR" sz="3149" dirty="0" err="1"/>
              <a:t>Morbi</a:t>
            </a:r>
            <a:r>
              <a:rPr lang="es-AR" sz="3149" dirty="0"/>
              <a:t> </a:t>
            </a:r>
            <a:r>
              <a:rPr lang="es-AR" sz="3149" dirty="0" err="1"/>
              <a:t>turpis</a:t>
            </a:r>
            <a:r>
              <a:rPr lang="es-AR" sz="3149" dirty="0"/>
              <a:t> </a:t>
            </a:r>
            <a:r>
              <a:rPr lang="es-AR" sz="3149" dirty="0" err="1"/>
              <a:t>velit</a:t>
            </a:r>
            <a:r>
              <a:rPr lang="es-AR" sz="3149" dirty="0"/>
              <a:t>, </a:t>
            </a:r>
            <a:r>
              <a:rPr lang="es-AR" sz="3149" dirty="0" err="1"/>
              <a:t>malesuada</a:t>
            </a:r>
            <a:r>
              <a:rPr lang="es-AR" sz="3149" dirty="0"/>
              <a:t> </a:t>
            </a:r>
            <a:r>
              <a:rPr lang="es-AR" sz="3149" dirty="0" err="1"/>
              <a:t>sit</a:t>
            </a:r>
            <a:r>
              <a:rPr lang="es-AR" sz="3149" dirty="0"/>
              <a:t> </a:t>
            </a:r>
            <a:r>
              <a:rPr lang="es-AR" sz="3149" dirty="0" err="1"/>
              <a:t>amet</a:t>
            </a:r>
            <a:r>
              <a:rPr lang="es-AR" sz="3149" dirty="0"/>
              <a:t> </a:t>
            </a:r>
            <a:r>
              <a:rPr lang="es-AR" sz="3149" dirty="0" err="1"/>
              <a:t>facilisis</a:t>
            </a:r>
            <a:r>
              <a:rPr lang="es-AR" sz="3149" dirty="0"/>
              <a:t> </a:t>
            </a:r>
            <a:r>
              <a:rPr lang="es-AR" sz="3149" dirty="0" err="1"/>
              <a:t>sit</a:t>
            </a:r>
            <a:r>
              <a:rPr lang="es-AR" sz="3149" dirty="0"/>
              <a:t> </a:t>
            </a:r>
            <a:r>
              <a:rPr lang="es-AR" sz="3149" dirty="0" err="1"/>
              <a:t>amet</a:t>
            </a:r>
            <a:r>
              <a:rPr lang="es-AR" sz="3149" dirty="0"/>
              <a:t>, </a:t>
            </a:r>
            <a:r>
              <a:rPr lang="es-AR" sz="3149" dirty="0" err="1"/>
              <a:t>dictum</a:t>
            </a:r>
            <a:r>
              <a:rPr lang="es-AR" sz="3149" dirty="0"/>
              <a:t> id </a:t>
            </a:r>
            <a:r>
              <a:rPr lang="es-AR" sz="3149" dirty="0" err="1"/>
              <a:t>velit</a:t>
            </a:r>
            <a:r>
              <a:rPr lang="es-AR" sz="3149" dirty="0"/>
              <a:t>. </a:t>
            </a:r>
            <a:r>
              <a:rPr lang="es-AR" sz="3149" dirty="0" err="1"/>
              <a:t>Nam</a:t>
            </a:r>
            <a:r>
              <a:rPr lang="es-AR" sz="3149" dirty="0"/>
              <a:t> </a:t>
            </a:r>
            <a:r>
              <a:rPr lang="es-AR" sz="3149" dirty="0" err="1"/>
              <a:t>ac</a:t>
            </a:r>
            <a:r>
              <a:rPr lang="es-AR" sz="3149" dirty="0"/>
              <a:t> </a:t>
            </a:r>
            <a:r>
              <a:rPr lang="es-AR" sz="3149" dirty="0" err="1"/>
              <a:t>rutrum</a:t>
            </a:r>
            <a:r>
              <a:rPr lang="es-AR" sz="3149" dirty="0"/>
              <a:t> </a:t>
            </a:r>
            <a:r>
              <a:rPr lang="es-AR" sz="3149" dirty="0" err="1"/>
              <a:t>nulla</a:t>
            </a:r>
            <a:r>
              <a:rPr lang="es-AR" sz="3149" dirty="0"/>
              <a:t>. </a:t>
            </a:r>
            <a:r>
              <a:rPr lang="es-AR" sz="3149" dirty="0" err="1"/>
              <a:t>Morbi</a:t>
            </a:r>
            <a:r>
              <a:rPr lang="es-AR" sz="3149" dirty="0"/>
              <a:t> </a:t>
            </a:r>
            <a:r>
              <a:rPr lang="es-AR" sz="3149" dirty="0" err="1"/>
              <a:t>iaculis</a:t>
            </a:r>
            <a:r>
              <a:rPr lang="es-AR" sz="3149" dirty="0"/>
              <a:t> </a:t>
            </a:r>
            <a:r>
              <a:rPr lang="es-AR" sz="3149" dirty="0" err="1"/>
              <a:t>mattis</a:t>
            </a:r>
            <a:r>
              <a:rPr lang="es-AR" sz="3149" dirty="0"/>
              <a:t> </a:t>
            </a:r>
            <a:r>
              <a:rPr lang="es-AR" sz="3149" dirty="0" err="1"/>
              <a:t>aliquet</a:t>
            </a:r>
            <a:r>
              <a:rPr lang="es-AR" sz="3149" dirty="0"/>
              <a:t>. In </a:t>
            </a:r>
            <a:r>
              <a:rPr lang="es-AR" sz="3149" dirty="0" err="1"/>
              <a:t>eget</a:t>
            </a:r>
            <a:r>
              <a:rPr lang="es-AR" sz="3149" dirty="0"/>
              <a:t> </a:t>
            </a:r>
            <a:r>
              <a:rPr lang="es-AR" sz="3149" dirty="0" err="1"/>
              <a:t>tristique</a:t>
            </a:r>
            <a:r>
              <a:rPr lang="es-AR" sz="3149" dirty="0"/>
              <a:t> </a:t>
            </a:r>
            <a:r>
              <a:rPr lang="es-AR" sz="3149" dirty="0" err="1"/>
              <a:t>lectus</a:t>
            </a:r>
            <a:r>
              <a:rPr lang="es-AR" sz="3149" dirty="0"/>
              <a:t>, </a:t>
            </a:r>
            <a:r>
              <a:rPr lang="es-AR" sz="3149" dirty="0" err="1"/>
              <a:t>ac</a:t>
            </a:r>
            <a:r>
              <a:rPr lang="es-AR" sz="3149" dirty="0"/>
              <a:t> </a:t>
            </a:r>
            <a:r>
              <a:rPr lang="es-AR" sz="3149" dirty="0" err="1"/>
              <a:t>malesuada</a:t>
            </a:r>
            <a:r>
              <a:rPr lang="es-AR" sz="3149" dirty="0"/>
              <a:t> dolor. </a:t>
            </a:r>
            <a:r>
              <a:rPr lang="es-AR" sz="3149" dirty="0" err="1"/>
              <a:t>Duis</a:t>
            </a:r>
            <a:r>
              <a:rPr lang="es-AR" sz="3149" dirty="0"/>
              <a:t> a ex </a:t>
            </a:r>
            <a:r>
              <a:rPr lang="es-AR" sz="3149" dirty="0" err="1"/>
              <a:t>nec</a:t>
            </a:r>
            <a:r>
              <a:rPr lang="es-AR" sz="3149" dirty="0"/>
              <a:t> </a:t>
            </a:r>
            <a:r>
              <a:rPr lang="es-AR" sz="3149" dirty="0" err="1"/>
              <a:t>mauris</a:t>
            </a:r>
            <a:r>
              <a:rPr lang="es-AR" sz="3149" dirty="0"/>
              <a:t> </a:t>
            </a:r>
            <a:r>
              <a:rPr lang="es-AR" sz="3149" dirty="0" err="1"/>
              <a:t>scelerisque</a:t>
            </a:r>
            <a:r>
              <a:rPr lang="es-AR" sz="3149" dirty="0"/>
              <a:t> </a:t>
            </a:r>
            <a:r>
              <a:rPr lang="es-AR" sz="3149" dirty="0" err="1"/>
              <a:t>semper</a:t>
            </a:r>
            <a:r>
              <a:rPr lang="es-AR" sz="3149" dirty="0"/>
              <a:t>. </a:t>
            </a:r>
            <a:r>
              <a:rPr lang="es-AR" sz="3149" dirty="0" err="1"/>
              <a:t>Maecenas</a:t>
            </a:r>
            <a:r>
              <a:rPr lang="es-AR" sz="3149" dirty="0"/>
              <a:t> </a:t>
            </a:r>
            <a:r>
              <a:rPr lang="es-AR" sz="3149" dirty="0" err="1"/>
              <a:t>vel</a:t>
            </a:r>
            <a:r>
              <a:rPr lang="es-AR" sz="3149" dirty="0"/>
              <a:t> </a:t>
            </a:r>
            <a:r>
              <a:rPr lang="es-AR" sz="3149" dirty="0" err="1"/>
              <a:t>mollis</a:t>
            </a:r>
            <a:r>
              <a:rPr lang="es-AR" sz="3149" dirty="0"/>
              <a:t> dolor. </a:t>
            </a:r>
            <a:r>
              <a:rPr lang="es-AR" sz="3149" dirty="0" err="1"/>
              <a:t>Nam</a:t>
            </a:r>
            <a:r>
              <a:rPr lang="es-AR" sz="3149" dirty="0"/>
              <a:t> ex </a:t>
            </a:r>
            <a:r>
              <a:rPr lang="es-AR" sz="3149" dirty="0" err="1"/>
              <a:t>risus</a:t>
            </a:r>
            <a:r>
              <a:rPr lang="es-AR" sz="3149" dirty="0"/>
              <a:t>, </a:t>
            </a:r>
            <a:r>
              <a:rPr lang="es-AR" sz="3149" dirty="0" err="1"/>
              <a:t>luctus</a:t>
            </a:r>
            <a:r>
              <a:rPr lang="es-AR" sz="3149" dirty="0"/>
              <a:t> </a:t>
            </a:r>
            <a:r>
              <a:rPr lang="es-AR" sz="3149" dirty="0" err="1"/>
              <a:t>eu</a:t>
            </a:r>
            <a:r>
              <a:rPr lang="es-AR" sz="3149" dirty="0"/>
              <a:t> </a:t>
            </a:r>
            <a:r>
              <a:rPr lang="es-AR" sz="3149" dirty="0" err="1"/>
              <a:t>purus</a:t>
            </a:r>
            <a:r>
              <a:rPr lang="es-AR" sz="3149" dirty="0"/>
              <a:t> </a:t>
            </a:r>
            <a:r>
              <a:rPr lang="es-AR" sz="3149" dirty="0" err="1"/>
              <a:t>consectetur</a:t>
            </a:r>
            <a:r>
              <a:rPr lang="es-AR" sz="3149" dirty="0"/>
              <a:t>, </a:t>
            </a:r>
            <a:r>
              <a:rPr lang="es-AR" sz="3149" dirty="0" err="1"/>
              <a:t>pharetra</a:t>
            </a:r>
            <a:r>
              <a:rPr lang="es-AR" sz="3149" dirty="0"/>
              <a:t> </a:t>
            </a:r>
            <a:r>
              <a:rPr lang="es-AR" sz="3149" dirty="0" err="1"/>
              <a:t>volutpat</a:t>
            </a:r>
            <a:r>
              <a:rPr lang="es-AR" sz="3149" dirty="0"/>
              <a:t> nunc. </a:t>
            </a:r>
            <a:r>
              <a:rPr lang="es-AR" sz="3149" dirty="0" err="1"/>
              <a:t>Suspendisse</a:t>
            </a:r>
            <a:r>
              <a:rPr lang="es-AR" sz="3149" dirty="0"/>
              <a:t> </a:t>
            </a:r>
            <a:r>
              <a:rPr lang="es-AR" sz="3149" dirty="0" err="1"/>
              <a:t>sagittis</a:t>
            </a:r>
            <a:r>
              <a:rPr lang="es-AR" sz="3149" dirty="0"/>
              <a:t> </a:t>
            </a:r>
            <a:r>
              <a:rPr lang="es-AR" sz="3149" dirty="0" err="1"/>
              <a:t>nulla</a:t>
            </a:r>
            <a:r>
              <a:rPr lang="es-AR" sz="3149" dirty="0"/>
              <a:t> </a:t>
            </a:r>
            <a:r>
              <a:rPr lang="es-AR" sz="3149" dirty="0" err="1"/>
              <a:t>sem</a:t>
            </a:r>
            <a:r>
              <a:rPr lang="es-AR" sz="3149" dirty="0"/>
              <a:t>, </a:t>
            </a:r>
            <a:r>
              <a:rPr lang="es-AR" sz="3149" dirty="0" err="1"/>
              <a:t>quis</a:t>
            </a:r>
            <a:r>
              <a:rPr lang="es-AR" sz="3149" dirty="0"/>
              <a:t> </a:t>
            </a:r>
            <a:r>
              <a:rPr lang="es-AR" sz="3149" dirty="0" err="1"/>
              <a:t>convallis</a:t>
            </a:r>
            <a:r>
              <a:rPr lang="es-AR" sz="3149" dirty="0"/>
              <a:t> nunc </a:t>
            </a:r>
            <a:r>
              <a:rPr lang="es-AR" sz="3149" dirty="0" err="1"/>
              <a:t>hendrerit</a:t>
            </a:r>
            <a:r>
              <a:rPr lang="es-AR" sz="3149" dirty="0"/>
              <a:t> vitae. Sed </a:t>
            </a:r>
            <a:r>
              <a:rPr lang="es-AR" sz="3149" dirty="0" err="1"/>
              <a:t>mattis</a:t>
            </a:r>
            <a:r>
              <a:rPr lang="es-AR" sz="3149" dirty="0"/>
              <a:t> justo </a:t>
            </a:r>
            <a:r>
              <a:rPr lang="es-AR" sz="3149" dirty="0" err="1"/>
              <a:t>sit</a:t>
            </a:r>
            <a:r>
              <a:rPr lang="es-AR" sz="3149" dirty="0"/>
              <a:t> </a:t>
            </a:r>
            <a:r>
              <a:rPr lang="es-AR" sz="3149" dirty="0" err="1"/>
              <a:t>amet</a:t>
            </a:r>
            <a:r>
              <a:rPr lang="es-AR" sz="3149" dirty="0"/>
              <a:t> </a:t>
            </a:r>
            <a:r>
              <a:rPr lang="es-AR" sz="3149" dirty="0" err="1"/>
              <a:t>tellus</a:t>
            </a:r>
            <a:r>
              <a:rPr lang="es-AR" sz="3149" dirty="0"/>
              <a:t> </a:t>
            </a:r>
            <a:r>
              <a:rPr lang="es-AR" sz="3149" dirty="0" err="1"/>
              <a:t>sagittis</a:t>
            </a:r>
            <a:r>
              <a:rPr lang="es-AR" sz="3149" dirty="0"/>
              <a:t>, non </a:t>
            </a:r>
            <a:r>
              <a:rPr lang="es-AR" sz="3149" dirty="0" err="1"/>
              <a:t>lobortis</a:t>
            </a:r>
            <a:r>
              <a:rPr lang="es-AR" sz="3149" dirty="0"/>
              <a:t> </a:t>
            </a:r>
            <a:r>
              <a:rPr lang="es-AR" sz="3149" dirty="0" err="1"/>
              <a:t>est</a:t>
            </a:r>
            <a:r>
              <a:rPr lang="es-AR" sz="3149" dirty="0"/>
              <a:t> </a:t>
            </a:r>
            <a:r>
              <a:rPr lang="es-AR" sz="3149" dirty="0" err="1"/>
              <a:t>dignissim</a:t>
            </a:r>
            <a:r>
              <a:rPr lang="es-AR" sz="3149" dirty="0" smtClean="0"/>
              <a:t>.</a:t>
            </a:r>
          </a:p>
          <a:p>
            <a:pPr algn="just" defTabSz="4911169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AR" sz="3149" dirty="0"/>
              <a:t/>
            </a:r>
            <a:br>
              <a:rPr lang="es-AR" sz="3149" dirty="0"/>
            </a:br>
            <a:endParaRPr lang="es-AR" sz="3100" b="1" dirty="0">
              <a:solidFill>
                <a:srgbClr val="000000"/>
              </a:solidFill>
              <a:latin typeface="+mn-lt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2402201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</TotalTime>
  <Words>1374</Words>
  <Application>Microsoft Office PowerPoint</Application>
  <PresentationFormat>Personalizado</PresentationFormat>
  <Paragraphs>36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Tema de Office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asi-flor</dc:creator>
  <cp:lastModifiedBy>asi-flor</cp:lastModifiedBy>
  <cp:revision>3</cp:revision>
  <dcterms:created xsi:type="dcterms:W3CDTF">2024-03-18T14:01:43Z</dcterms:created>
  <dcterms:modified xsi:type="dcterms:W3CDTF">2026-02-10T16:13:39Z</dcterms:modified>
</cp:coreProperties>
</file>